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1" r:id="rId12"/>
    <p:sldId id="272" r:id="rId13"/>
    <p:sldId id="270" r:id="rId14"/>
    <p:sldId id="265" r:id="rId15"/>
    <p:sldId id="266" r:id="rId16"/>
    <p:sldId id="268" r:id="rId17"/>
    <p:sldId id="26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528" y="-2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65766-1C67-EA47-B098-1C4C60DF1825}" type="doc">
      <dgm:prSet loTypeId="urn:microsoft.com/office/officeart/2005/8/layout/hierarchy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88701-9D77-E145-8DA7-01058B66A31C}">
      <dgm:prSet phldrT="[Text]"/>
      <dgm:spPr/>
      <dgm:t>
        <a:bodyPr/>
        <a:lstStyle/>
        <a:p>
          <a:r>
            <a:rPr lang="en-US" dirty="0" smtClean="0"/>
            <a:t>Gathering</a:t>
          </a:r>
          <a:endParaRPr lang="en-US" dirty="0"/>
        </a:p>
      </dgm:t>
    </dgm:pt>
    <dgm:pt modelId="{6F98AFC6-AFA4-E240-B60A-45ECDA6A5070}" type="parTrans" cxnId="{0D3D7331-5F82-A848-95C0-8F31A1BCCFC2}">
      <dgm:prSet/>
      <dgm:spPr/>
      <dgm:t>
        <a:bodyPr/>
        <a:lstStyle/>
        <a:p>
          <a:endParaRPr lang="en-US"/>
        </a:p>
      </dgm:t>
    </dgm:pt>
    <dgm:pt modelId="{0B3A974F-CB6D-E840-A3EB-FE66193FE669}" type="sibTrans" cxnId="{0D3D7331-5F82-A848-95C0-8F31A1BCCFC2}">
      <dgm:prSet/>
      <dgm:spPr/>
      <dgm:t>
        <a:bodyPr/>
        <a:lstStyle/>
        <a:p>
          <a:endParaRPr lang="en-US"/>
        </a:p>
      </dgm:t>
    </dgm:pt>
    <dgm:pt modelId="{CB54B868-1E94-C844-BBAB-CFE4C15E095B}">
      <dgm:prSet phldrT="[Text]"/>
      <dgm:spPr/>
      <dgm:t>
        <a:bodyPr/>
        <a:lstStyle/>
        <a:p>
          <a:r>
            <a:rPr lang="en-US" dirty="0" smtClean="0"/>
            <a:t>Systematic Review</a:t>
          </a:r>
          <a:endParaRPr lang="en-US" dirty="0"/>
        </a:p>
      </dgm:t>
    </dgm:pt>
    <dgm:pt modelId="{8D43B13D-1059-0949-93F0-F7A69974D9C3}" type="parTrans" cxnId="{BCDA7396-D4FA-2D43-803B-41C71FE3A64C}">
      <dgm:prSet/>
      <dgm:spPr/>
      <dgm:t>
        <a:bodyPr/>
        <a:lstStyle/>
        <a:p>
          <a:endParaRPr lang="en-US"/>
        </a:p>
      </dgm:t>
    </dgm:pt>
    <dgm:pt modelId="{6135A319-FE02-7141-97BC-F09ECE277A00}" type="sibTrans" cxnId="{BCDA7396-D4FA-2D43-803B-41C71FE3A64C}">
      <dgm:prSet/>
      <dgm:spPr/>
      <dgm:t>
        <a:bodyPr/>
        <a:lstStyle/>
        <a:p>
          <a:endParaRPr lang="en-US"/>
        </a:p>
      </dgm:t>
    </dgm:pt>
    <dgm:pt modelId="{A8911C18-6054-0842-AC26-9C0047637CB1}">
      <dgm:prSet phldrT="[Text]"/>
      <dgm:spPr/>
      <dgm:t>
        <a:bodyPr/>
        <a:lstStyle/>
        <a:p>
          <a:r>
            <a:rPr lang="en-US" dirty="0" smtClean="0"/>
            <a:t>Listing Techniques</a:t>
          </a:r>
          <a:endParaRPr lang="en-US" dirty="0"/>
        </a:p>
      </dgm:t>
    </dgm:pt>
    <dgm:pt modelId="{27994B5B-D7A8-5948-82EF-69EF6F466C8A}" type="parTrans" cxnId="{316BE8D5-4468-1240-BCDA-040AC99493DD}">
      <dgm:prSet/>
      <dgm:spPr/>
      <dgm:t>
        <a:bodyPr/>
        <a:lstStyle/>
        <a:p>
          <a:endParaRPr lang="en-US"/>
        </a:p>
      </dgm:t>
    </dgm:pt>
    <dgm:pt modelId="{811E70EC-7F9D-6748-B3D8-2FEF7C0B57BB}" type="sibTrans" cxnId="{316BE8D5-4468-1240-BCDA-040AC99493DD}">
      <dgm:prSet/>
      <dgm:spPr/>
      <dgm:t>
        <a:bodyPr/>
        <a:lstStyle/>
        <a:p>
          <a:endParaRPr lang="en-US"/>
        </a:p>
      </dgm:t>
    </dgm:pt>
    <dgm:pt modelId="{3DB827CC-029A-EB4D-8AEB-047558209B98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75A5FD4C-C951-D349-9EFB-315CF421B27C}" type="parTrans" cxnId="{7198F33C-E90C-8040-9DD1-EA51BEB48E9F}">
      <dgm:prSet/>
      <dgm:spPr/>
      <dgm:t>
        <a:bodyPr/>
        <a:lstStyle/>
        <a:p>
          <a:endParaRPr lang="en-US"/>
        </a:p>
      </dgm:t>
    </dgm:pt>
    <dgm:pt modelId="{6C9D0D74-636D-6E43-86AD-B3B6376E3428}" type="sibTrans" cxnId="{7198F33C-E90C-8040-9DD1-EA51BEB48E9F}">
      <dgm:prSet/>
      <dgm:spPr/>
      <dgm:t>
        <a:bodyPr/>
        <a:lstStyle/>
        <a:p>
          <a:endParaRPr lang="en-US"/>
        </a:p>
      </dgm:t>
    </dgm:pt>
    <dgm:pt modelId="{F813C33B-9615-084B-9E2B-CBAC54A4C0CF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13612C2F-41B0-E343-9D4C-BCFED0D7F032}" type="parTrans" cxnId="{E3B1A9B7-25FC-3240-99DD-680B7F97BF22}">
      <dgm:prSet/>
      <dgm:spPr/>
      <dgm:t>
        <a:bodyPr/>
        <a:lstStyle/>
        <a:p>
          <a:endParaRPr lang="en-US"/>
        </a:p>
      </dgm:t>
    </dgm:pt>
    <dgm:pt modelId="{D9A5242C-9E20-CF47-BF01-F10DEC075185}" type="sibTrans" cxnId="{E3B1A9B7-25FC-3240-99DD-680B7F97BF22}">
      <dgm:prSet/>
      <dgm:spPr/>
      <dgm:t>
        <a:bodyPr/>
        <a:lstStyle/>
        <a:p>
          <a:endParaRPr lang="en-US"/>
        </a:p>
      </dgm:t>
    </dgm:pt>
    <dgm:pt modelId="{4003EFE6-ED2C-C14C-AAC4-855C244BE398}">
      <dgm:prSet phldrT="[Text]"/>
      <dgm:spPr/>
      <dgm:t>
        <a:bodyPr/>
        <a:lstStyle/>
        <a:p>
          <a:r>
            <a:rPr lang="en-US" dirty="0" smtClean="0"/>
            <a:t>Validation</a:t>
          </a:r>
          <a:endParaRPr lang="en-US" dirty="0"/>
        </a:p>
      </dgm:t>
    </dgm:pt>
    <dgm:pt modelId="{DBED0D41-A0CB-1B49-A6E6-66C5E442B1BB}" type="parTrans" cxnId="{822C3479-37C9-7647-817A-828EFF07596E}">
      <dgm:prSet/>
      <dgm:spPr/>
      <dgm:t>
        <a:bodyPr/>
        <a:lstStyle/>
        <a:p>
          <a:endParaRPr lang="en-US"/>
        </a:p>
      </dgm:t>
    </dgm:pt>
    <dgm:pt modelId="{78FA6864-049C-9B41-832B-B7EBE91106CC}" type="sibTrans" cxnId="{822C3479-37C9-7647-817A-828EFF07596E}">
      <dgm:prSet/>
      <dgm:spPr/>
      <dgm:t>
        <a:bodyPr/>
        <a:lstStyle/>
        <a:p>
          <a:endParaRPr lang="en-US"/>
        </a:p>
      </dgm:t>
    </dgm:pt>
    <dgm:pt modelId="{65AB6673-FE1D-C744-A710-345D036DF6F6}">
      <dgm:prSet phldrT="[Text]"/>
      <dgm:spPr/>
      <dgm:t>
        <a:bodyPr/>
        <a:lstStyle/>
        <a:p>
          <a:r>
            <a:rPr lang="en-US" dirty="0" smtClean="0"/>
            <a:t>Case Studies</a:t>
          </a:r>
          <a:endParaRPr lang="en-US" dirty="0"/>
        </a:p>
      </dgm:t>
    </dgm:pt>
    <dgm:pt modelId="{CA0D9712-8635-3C46-A26E-22252EAF6ADB}" type="parTrans" cxnId="{9E071AF2-A175-804F-A548-06EB420C4659}">
      <dgm:prSet/>
      <dgm:spPr/>
      <dgm:t>
        <a:bodyPr/>
        <a:lstStyle/>
        <a:p>
          <a:endParaRPr lang="en-US"/>
        </a:p>
      </dgm:t>
    </dgm:pt>
    <dgm:pt modelId="{8FF433B9-2AFB-F54E-8BDF-48BA7A20C9C4}" type="sibTrans" cxnId="{9E071AF2-A175-804F-A548-06EB420C4659}">
      <dgm:prSet/>
      <dgm:spPr/>
      <dgm:t>
        <a:bodyPr/>
        <a:lstStyle/>
        <a:p>
          <a:endParaRPr lang="en-US"/>
        </a:p>
      </dgm:t>
    </dgm:pt>
    <dgm:pt modelId="{6573B17A-1300-1748-83DB-FD8939DD2B38}">
      <dgm:prSet phldrT="[Text]"/>
      <dgm:spPr/>
      <dgm:t>
        <a:bodyPr/>
        <a:lstStyle/>
        <a:p>
          <a:r>
            <a:rPr lang="en-US" dirty="0" smtClean="0"/>
            <a:t>Multi-dimensional Context-aware Adaptation Framework</a:t>
          </a:r>
          <a:endParaRPr lang="en-US" dirty="0"/>
        </a:p>
      </dgm:t>
    </dgm:pt>
    <dgm:pt modelId="{F4E0A921-98AB-0B4B-B04C-8568C411DB0E}" type="parTrans" cxnId="{2B87BF47-D69B-1B49-9DD5-9FBDE32881E4}">
      <dgm:prSet/>
      <dgm:spPr/>
      <dgm:t>
        <a:bodyPr/>
        <a:lstStyle/>
        <a:p>
          <a:endParaRPr lang="en-US"/>
        </a:p>
      </dgm:t>
    </dgm:pt>
    <dgm:pt modelId="{27330446-9A11-274A-8424-9E86B6A2B310}" type="sibTrans" cxnId="{2B87BF47-D69B-1B49-9DD5-9FBDE32881E4}">
      <dgm:prSet/>
      <dgm:spPr/>
      <dgm:t>
        <a:bodyPr/>
        <a:lstStyle/>
        <a:p>
          <a:endParaRPr lang="en-US"/>
        </a:p>
      </dgm:t>
    </dgm:pt>
    <dgm:pt modelId="{9B9C473D-DBA3-0C47-ADF2-F1A46A028739}">
      <dgm:prSet phldrT="[Text]"/>
      <dgm:spPr/>
      <dgm:t>
        <a:bodyPr/>
        <a:lstStyle/>
        <a:p>
          <a:r>
            <a:rPr lang="en-US" dirty="0" smtClean="0"/>
            <a:t>Models</a:t>
          </a:r>
          <a:endParaRPr lang="en-US" dirty="0"/>
        </a:p>
      </dgm:t>
    </dgm:pt>
    <dgm:pt modelId="{BBE23DAE-9DB9-C643-8E56-EF6079668324}" type="parTrans" cxnId="{5797E0DF-867E-674C-8BB8-54B1D66DC9FB}">
      <dgm:prSet/>
      <dgm:spPr/>
      <dgm:t>
        <a:bodyPr/>
        <a:lstStyle/>
        <a:p>
          <a:endParaRPr lang="en-US"/>
        </a:p>
      </dgm:t>
    </dgm:pt>
    <dgm:pt modelId="{827C8842-3780-1B4F-ACF1-1F621D995D22}" type="sibTrans" cxnId="{5797E0DF-867E-674C-8BB8-54B1D66DC9FB}">
      <dgm:prSet/>
      <dgm:spPr/>
      <dgm:t>
        <a:bodyPr/>
        <a:lstStyle/>
        <a:p>
          <a:endParaRPr lang="en-US"/>
        </a:p>
      </dgm:t>
    </dgm:pt>
    <dgm:pt modelId="{3A142614-AF54-FC40-A40A-C09A0ED3F395}" type="pres">
      <dgm:prSet presAssocID="{18E65766-1C67-EA47-B098-1C4C60DF18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9B8008-8F35-8640-A70F-22766B3515BE}" type="pres">
      <dgm:prSet presAssocID="{6573B17A-1300-1748-83DB-FD8939DD2B38}" presName="vertOne" presStyleCnt="0"/>
      <dgm:spPr/>
    </dgm:pt>
    <dgm:pt modelId="{6E478EF5-EF36-7F4E-ABBD-4AF666F260D4}" type="pres">
      <dgm:prSet presAssocID="{6573B17A-1300-1748-83DB-FD8939DD2B3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9C52A-2610-3249-A4F4-728193F18A9F}" type="pres">
      <dgm:prSet presAssocID="{6573B17A-1300-1748-83DB-FD8939DD2B38}" presName="parTransOne" presStyleCnt="0"/>
      <dgm:spPr/>
    </dgm:pt>
    <dgm:pt modelId="{D9F90A62-7C4B-0049-B4DA-B2ACB95AB113}" type="pres">
      <dgm:prSet presAssocID="{6573B17A-1300-1748-83DB-FD8939DD2B38}" presName="horzOne" presStyleCnt="0"/>
      <dgm:spPr/>
    </dgm:pt>
    <dgm:pt modelId="{F0BE9032-6615-0943-9527-BD5BF9F1102F}" type="pres">
      <dgm:prSet presAssocID="{1AE88701-9D77-E145-8DA7-01058B66A31C}" presName="vertTwo" presStyleCnt="0"/>
      <dgm:spPr/>
    </dgm:pt>
    <dgm:pt modelId="{C6FFF863-0CDD-9341-B9DA-2E3788D8BB2D}" type="pres">
      <dgm:prSet presAssocID="{1AE88701-9D77-E145-8DA7-01058B66A31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76277-C8E6-0D47-9054-AF09179C3DDA}" type="pres">
      <dgm:prSet presAssocID="{1AE88701-9D77-E145-8DA7-01058B66A31C}" presName="parTransTwo" presStyleCnt="0"/>
      <dgm:spPr/>
    </dgm:pt>
    <dgm:pt modelId="{6B951AA0-C04D-9F4C-99F7-61A127E8946A}" type="pres">
      <dgm:prSet presAssocID="{1AE88701-9D77-E145-8DA7-01058B66A31C}" presName="horzTwo" presStyleCnt="0"/>
      <dgm:spPr/>
    </dgm:pt>
    <dgm:pt modelId="{4E2505DA-93C5-1948-9F0B-D8D1DB314398}" type="pres">
      <dgm:prSet presAssocID="{CB54B868-1E94-C844-BBAB-CFE4C15E095B}" presName="vertThree" presStyleCnt="0"/>
      <dgm:spPr/>
    </dgm:pt>
    <dgm:pt modelId="{73653DCE-2DCD-B94C-894F-253B69785528}" type="pres">
      <dgm:prSet presAssocID="{CB54B868-1E94-C844-BBAB-CFE4C15E095B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77566-0117-3C42-991A-F49DE0652D2E}" type="pres">
      <dgm:prSet presAssocID="{CB54B868-1E94-C844-BBAB-CFE4C15E095B}" presName="horzThree" presStyleCnt="0"/>
      <dgm:spPr/>
    </dgm:pt>
    <dgm:pt modelId="{435E65C5-1A33-2F44-BECD-AFE721B6DB9F}" type="pres">
      <dgm:prSet presAssocID="{6135A319-FE02-7141-97BC-F09ECE277A00}" presName="sibSpaceThree" presStyleCnt="0"/>
      <dgm:spPr/>
    </dgm:pt>
    <dgm:pt modelId="{4F5B68E3-F657-A749-AA24-48AB95965B0B}" type="pres">
      <dgm:prSet presAssocID="{A8911C18-6054-0842-AC26-9C0047637CB1}" presName="vertThree" presStyleCnt="0"/>
      <dgm:spPr/>
    </dgm:pt>
    <dgm:pt modelId="{7D6146E0-57ED-C240-9F06-A06EE8A1043F}" type="pres">
      <dgm:prSet presAssocID="{A8911C18-6054-0842-AC26-9C0047637CB1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07D891-BE4D-3D4F-A5C3-7935DC83F0BE}" type="pres">
      <dgm:prSet presAssocID="{A8911C18-6054-0842-AC26-9C0047637CB1}" presName="horzThree" presStyleCnt="0"/>
      <dgm:spPr/>
    </dgm:pt>
    <dgm:pt modelId="{5816D05F-366A-D843-9C8D-A02143589387}" type="pres">
      <dgm:prSet presAssocID="{811E70EC-7F9D-6748-B3D8-2FEF7C0B57BB}" presName="sibSpaceThree" presStyleCnt="0"/>
      <dgm:spPr/>
    </dgm:pt>
    <dgm:pt modelId="{1077C6BE-CE45-5F48-AABD-485EE4ADA6C0}" type="pres">
      <dgm:prSet presAssocID="{9B9C473D-DBA3-0C47-ADF2-F1A46A028739}" presName="vertThree" presStyleCnt="0"/>
      <dgm:spPr/>
    </dgm:pt>
    <dgm:pt modelId="{76917D1A-A713-0C4F-83E3-5A7BF90B85A5}" type="pres">
      <dgm:prSet presAssocID="{9B9C473D-DBA3-0C47-ADF2-F1A46A028739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24D11E-DDF0-C344-AB60-B1C38B3E03CD}" type="pres">
      <dgm:prSet presAssocID="{9B9C473D-DBA3-0C47-ADF2-F1A46A028739}" presName="horzThree" presStyleCnt="0"/>
      <dgm:spPr/>
    </dgm:pt>
    <dgm:pt modelId="{D46D6971-B1A0-2F43-B8D6-99F3D57A4E53}" type="pres">
      <dgm:prSet presAssocID="{0B3A974F-CB6D-E840-A3EB-FE66193FE669}" presName="sibSpaceTwo" presStyleCnt="0"/>
      <dgm:spPr/>
    </dgm:pt>
    <dgm:pt modelId="{B71C0BB3-FA4B-3446-B3FF-587511B4B08B}" type="pres">
      <dgm:prSet presAssocID="{3DB827CC-029A-EB4D-8AEB-047558209B98}" presName="vertTwo" presStyleCnt="0"/>
      <dgm:spPr/>
    </dgm:pt>
    <dgm:pt modelId="{4280DE3C-0636-6E48-B3D8-1AE1E03AC13F}" type="pres">
      <dgm:prSet presAssocID="{3DB827CC-029A-EB4D-8AEB-047558209B98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7FFF15-4CA9-6344-BA6C-0AB4C5165F1A}" type="pres">
      <dgm:prSet presAssocID="{3DB827CC-029A-EB4D-8AEB-047558209B98}" presName="parTransTwo" presStyleCnt="0"/>
      <dgm:spPr/>
    </dgm:pt>
    <dgm:pt modelId="{1404BFDF-424C-9846-B526-91548B4F0ED9}" type="pres">
      <dgm:prSet presAssocID="{3DB827CC-029A-EB4D-8AEB-047558209B98}" presName="horzTwo" presStyleCnt="0"/>
      <dgm:spPr/>
    </dgm:pt>
    <dgm:pt modelId="{8CEBD5B9-C76F-E744-8F30-F62EED7AEC48}" type="pres">
      <dgm:prSet presAssocID="{F813C33B-9615-084B-9E2B-CBAC54A4C0CF}" presName="vertThree" presStyleCnt="0"/>
      <dgm:spPr/>
    </dgm:pt>
    <dgm:pt modelId="{37FF593C-AFD6-8242-833F-7F31CB819A55}" type="pres">
      <dgm:prSet presAssocID="{F813C33B-9615-084B-9E2B-CBAC54A4C0CF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97D2E-BED8-5340-BB02-DCDCEBB3A389}" type="pres">
      <dgm:prSet presAssocID="{F813C33B-9615-084B-9E2B-CBAC54A4C0CF}" presName="horzThree" presStyleCnt="0"/>
      <dgm:spPr/>
    </dgm:pt>
    <dgm:pt modelId="{DF2EEFC1-44C5-FE48-870D-0A18D507665F}" type="pres">
      <dgm:prSet presAssocID="{6C9D0D74-636D-6E43-86AD-B3B6376E3428}" presName="sibSpaceTwo" presStyleCnt="0"/>
      <dgm:spPr/>
    </dgm:pt>
    <dgm:pt modelId="{67D24B2E-19A4-6B43-B553-40E95157B09C}" type="pres">
      <dgm:prSet presAssocID="{4003EFE6-ED2C-C14C-AAC4-855C244BE398}" presName="vertTwo" presStyleCnt="0"/>
      <dgm:spPr/>
    </dgm:pt>
    <dgm:pt modelId="{D5276ED9-1DCD-234B-82C6-F5B6982BE358}" type="pres">
      <dgm:prSet presAssocID="{4003EFE6-ED2C-C14C-AAC4-855C244BE39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31A864-1D6F-E249-8263-4A54EF04F5AF}" type="pres">
      <dgm:prSet presAssocID="{4003EFE6-ED2C-C14C-AAC4-855C244BE398}" presName="parTransTwo" presStyleCnt="0"/>
      <dgm:spPr/>
    </dgm:pt>
    <dgm:pt modelId="{5D86A242-022C-4A40-B1DD-6D06308CC9D5}" type="pres">
      <dgm:prSet presAssocID="{4003EFE6-ED2C-C14C-AAC4-855C244BE398}" presName="horzTwo" presStyleCnt="0"/>
      <dgm:spPr/>
    </dgm:pt>
    <dgm:pt modelId="{DD4B684A-7A0B-694C-B3FF-8829B52C2AD3}" type="pres">
      <dgm:prSet presAssocID="{65AB6673-FE1D-C744-A710-345D036DF6F6}" presName="vertThree" presStyleCnt="0"/>
      <dgm:spPr/>
    </dgm:pt>
    <dgm:pt modelId="{0381A46F-08AF-064E-A172-C7C4332862F7}" type="pres">
      <dgm:prSet presAssocID="{65AB6673-FE1D-C744-A710-345D036DF6F6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408F77-DF62-7B43-A9C5-770E75546B2D}" type="pres">
      <dgm:prSet presAssocID="{65AB6673-FE1D-C744-A710-345D036DF6F6}" presName="horzThree" presStyleCnt="0"/>
      <dgm:spPr/>
    </dgm:pt>
  </dgm:ptLst>
  <dgm:cxnLst>
    <dgm:cxn modelId="{316BE8D5-4468-1240-BCDA-040AC99493DD}" srcId="{1AE88701-9D77-E145-8DA7-01058B66A31C}" destId="{A8911C18-6054-0842-AC26-9C0047637CB1}" srcOrd="1" destOrd="0" parTransId="{27994B5B-D7A8-5948-82EF-69EF6F466C8A}" sibTransId="{811E70EC-7F9D-6748-B3D8-2FEF7C0B57BB}"/>
    <dgm:cxn modelId="{7711C1EF-F8D1-0145-811C-164DF3B5E77B}" type="presOf" srcId="{A8911C18-6054-0842-AC26-9C0047637CB1}" destId="{7D6146E0-57ED-C240-9F06-A06EE8A1043F}" srcOrd="0" destOrd="0" presId="urn:microsoft.com/office/officeart/2005/8/layout/hierarchy4"/>
    <dgm:cxn modelId="{822C3479-37C9-7647-817A-828EFF07596E}" srcId="{6573B17A-1300-1748-83DB-FD8939DD2B38}" destId="{4003EFE6-ED2C-C14C-AAC4-855C244BE398}" srcOrd="2" destOrd="0" parTransId="{DBED0D41-A0CB-1B49-A6E6-66C5E442B1BB}" sibTransId="{78FA6864-049C-9B41-832B-B7EBE91106CC}"/>
    <dgm:cxn modelId="{5797E0DF-867E-674C-8BB8-54B1D66DC9FB}" srcId="{1AE88701-9D77-E145-8DA7-01058B66A31C}" destId="{9B9C473D-DBA3-0C47-ADF2-F1A46A028739}" srcOrd="2" destOrd="0" parTransId="{BBE23DAE-9DB9-C643-8E56-EF6079668324}" sibTransId="{827C8842-3780-1B4F-ACF1-1F621D995D22}"/>
    <dgm:cxn modelId="{C8C7ACEE-8FFB-EB49-A103-5F590472A1D5}" type="presOf" srcId="{4003EFE6-ED2C-C14C-AAC4-855C244BE398}" destId="{D5276ED9-1DCD-234B-82C6-F5B6982BE358}" srcOrd="0" destOrd="0" presId="urn:microsoft.com/office/officeart/2005/8/layout/hierarchy4"/>
    <dgm:cxn modelId="{F40C04DF-5FA6-1A45-884E-E3223C6DB248}" type="presOf" srcId="{3DB827CC-029A-EB4D-8AEB-047558209B98}" destId="{4280DE3C-0636-6E48-B3D8-1AE1E03AC13F}" srcOrd="0" destOrd="0" presId="urn:microsoft.com/office/officeart/2005/8/layout/hierarchy4"/>
    <dgm:cxn modelId="{F01F7173-8FB8-354A-A6FD-F6184C5FF4FA}" type="presOf" srcId="{CB54B868-1E94-C844-BBAB-CFE4C15E095B}" destId="{73653DCE-2DCD-B94C-894F-253B69785528}" srcOrd="0" destOrd="0" presId="urn:microsoft.com/office/officeart/2005/8/layout/hierarchy4"/>
    <dgm:cxn modelId="{FAB7F288-0A24-1140-B691-01179D86FDE4}" type="presOf" srcId="{18E65766-1C67-EA47-B098-1C4C60DF1825}" destId="{3A142614-AF54-FC40-A40A-C09A0ED3F395}" srcOrd="0" destOrd="0" presId="urn:microsoft.com/office/officeart/2005/8/layout/hierarchy4"/>
    <dgm:cxn modelId="{39751F55-04C7-3F4C-A740-EA29E3BE51A8}" type="presOf" srcId="{9B9C473D-DBA3-0C47-ADF2-F1A46A028739}" destId="{76917D1A-A713-0C4F-83E3-5A7BF90B85A5}" srcOrd="0" destOrd="0" presId="urn:microsoft.com/office/officeart/2005/8/layout/hierarchy4"/>
    <dgm:cxn modelId="{2B87BF47-D69B-1B49-9DD5-9FBDE32881E4}" srcId="{18E65766-1C67-EA47-B098-1C4C60DF1825}" destId="{6573B17A-1300-1748-83DB-FD8939DD2B38}" srcOrd="0" destOrd="0" parTransId="{F4E0A921-98AB-0B4B-B04C-8568C411DB0E}" sibTransId="{27330446-9A11-274A-8424-9E86B6A2B310}"/>
    <dgm:cxn modelId="{9E071AF2-A175-804F-A548-06EB420C4659}" srcId="{4003EFE6-ED2C-C14C-AAC4-855C244BE398}" destId="{65AB6673-FE1D-C744-A710-345D036DF6F6}" srcOrd="0" destOrd="0" parTransId="{CA0D9712-8635-3C46-A26E-22252EAF6ADB}" sibTransId="{8FF433B9-2AFB-F54E-8BDF-48BA7A20C9C4}"/>
    <dgm:cxn modelId="{0D3D7331-5F82-A848-95C0-8F31A1BCCFC2}" srcId="{6573B17A-1300-1748-83DB-FD8939DD2B38}" destId="{1AE88701-9D77-E145-8DA7-01058B66A31C}" srcOrd="0" destOrd="0" parTransId="{6F98AFC6-AFA4-E240-B60A-45ECDA6A5070}" sibTransId="{0B3A974F-CB6D-E840-A3EB-FE66193FE669}"/>
    <dgm:cxn modelId="{2E58AE84-A0A8-424C-80E4-2542FE9413A2}" type="presOf" srcId="{6573B17A-1300-1748-83DB-FD8939DD2B38}" destId="{6E478EF5-EF36-7F4E-ABBD-4AF666F260D4}" srcOrd="0" destOrd="0" presId="urn:microsoft.com/office/officeart/2005/8/layout/hierarchy4"/>
    <dgm:cxn modelId="{BCDA7396-D4FA-2D43-803B-41C71FE3A64C}" srcId="{1AE88701-9D77-E145-8DA7-01058B66A31C}" destId="{CB54B868-1E94-C844-BBAB-CFE4C15E095B}" srcOrd="0" destOrd="0" parTransId="{8D43B13D-1059-0949-93F0-F7A69974D9C3}" sibTransId="{6135A319-FE02-7141-97BC-F09ECE277A00}"/>
    <dgm:cxn modelId="{79650402-4C18-424E-BFF8-4AB45F90AC52}" type="presOf" srcId="{1AE88701-9D77-E145-8DA7-01058B66A31C}" destId="{C6FFF863-0CDD-9341-B9DA-2E3788D8BB2D}" srcOrd="0" destOrd="0" presId="urn:microsoft.com/office/officeart/2005/8/layout/hierarchy4"/>
    <dgm:cxn modelId="{3D77B741-3665-F04F-94D0-D1C4A989F8B4}" type="presOf" srcId="{65AB6673-FE1D-C744-A710-345D036DF6F6}" destId="{0381A46F-08AF-064E-A172-C7C4332862F7}" srcOrd="0" destOrd="0" presId="urn:microsoft.com/office/officeart/2005/8/layout/hierarchy4"/>
    <dgm:cxn modelId="{7198F33C-E90C-8040-9DD1-EA51BEB48E9F}" srcId="{6573B17A-1300-1748-83DB-FD8939DD2B38}" destId="{3DB827CC-029A-EB4D-8AEB-047558209B98}" srcOrd="1" destOrd="0" parTransId="{75A5FD4C-C951-D349-9EFB-315CF421B27C}" sibTransId="{6C9D0D74-636D-6E43-86AD-B3B6376E3428}"/>
    <dgm:cxn modelId="{E3B1A9B7-25FC-3240-99DD-680B7F97BF22}" srcId="{3DB827CC-029A-EB4D-8AEB-047558209B98}" destId="{F813C33B-9615-084B-9E2B-CBAC54A4C0CF}" srcOrd="0" destOrd="0" parTransId="{13612C2F-41B0-E343-9D4C-BCFED0D7F032}" sibTransId="{D9A5242C-9E20-CF47-BF01-F10DEC075185}"/>
    <dgm:cxn modelId="{E3FD1CCC-F0E3-FB4C-997D-992C04FFDF20}" type="presOf" srcId="{F813C33B-9615-084B-9E2B-CBAC54A4C0CF}" destId="{37FF593C-AFD6-8242-833F-7F31CB819A55}" srcOrd="0" destOrd="0" presId="urn:microsoft.com/office/officeart/2005/8/layout/hierarchy4"/>
    <dgm:cxn modelId="{AEE014B1-EAB0-844E-A305-B198639426FE}" type="presParOf" srcId="{3A142614-AF54-FC40-A40A-C09A0ED3F395}" destId="{FC9B8008-8F35-8640-A70F-22766B3515BE}" srcOrd="0" destOrd="0" presId="urn:microsoft.com/office/officeart/2005/8/layout/hierarchy4"/>
    <dgm:cxn modelId="{E869C0A4-6BFA-8442-BD2D-CA9FCE44CF1A}" type="presParOf" srcId="{FC9B8008-8F35-8640-A70F-22766B3515BE}" destId="{6E478EF5-EF36-7F4E-ABBD-4AF666F260D4}" srcOrd="0" destOrd="0" presId="urn:microsoft.com/office/officeart/2005/8/layout/hierarchy4"/>
    <dgm:cxn modelId="{9A48B8DA-EE77-4246-8A5C-479710D8EB32}" type="presParOf" srcId="{FC9B8008-8F35-8640-A70F-22766B3515BE}" destId="{92F9C52A-2610-3249-A4F4-728193F18A9F}" srcOrd="1" destOrd="0" presId="urn:microsoft.com/office/officeart/2005/8/layout/hierarchy4"/>
    <dgm:cxn modelId="{98F7EE3B-BE25-F245-91F2-C606D0C363A5}" type="presParOf" srcId="{FC9B8008-8F35-8640-A70F-22766B3515BE}" destId="{D9F90A62-7C4B-0049-B4DA-B2ACB95AB113}" srcOrd="2" destOrd="0" presId="urn:microsoft.com/office/officeart/2005/8/layout/hierarchy4"/>
    <dgm:cxn modelId="{844DE863-25BE-BB43-BC58-B94600D68818}" type="presParOf" srcId="{D9F90A62-7C4B-0049-B4DA-B2ACB95AB113}" destId="{F0BE9032-6615-0943-9527-BD5BF9F1102F}" srcOrd="0" destOrd="0" presId="urn:microsoft.com/office/officeart/2005/8/layout/hierarchy4"/>
    <dgm:cxn modelId="{6E737650-57C4-5949-9C07-2C52E3245E01}" type="presParOf" srcId="{F0BE9032-6615-0943-9527-BD5BF9F1102F}" destId="{C6FFF863-0CDD-9341-B9DA-2E3788D8BB2D}" srcOrd="0" destOrd="0" presId="urn:microsoft.com/office/officeart/2005/8/layout/hierarchy4"/>
    <dgm:cxn modelId="{B3DBD4E0-C899-D54F-B8FD-ECA5BD734637}" type="presParOf" srcId="{F0BE9032-6615-0943-9527-BD5BF9F1102F}" destId="{59F76277-C8E6-0D47-9054-AF09179C3DDA}" srcOrd="1" destOrd="0" presId="urn:microsoft.com/office/officeart/2005/8/layout/hierarchy4"/>
    <dgm:cxn modelId="{D835EEDF-AA78-3640-91C5-1FE1FB477170}" type="presParOf" srcId="{F0BE9032-6615-0943-9527-BD5BF9F1102F}" destId="{6B951AA0-C04D-9F4C-99F7-61A127E8946A}" srcOrd="2" destOrd="0" presId="urn:microsoft.com/office/officeart/2005/8/layout/hierarchy4"/>
    <dgm:cxn modelId="{804DF9FE-F0CB-BE42-BDD6-3E5A7DD70FBB}" type="presParOf" srcId="{6B951AA0-C04D-9F4C-99F7-61A127E8946A}" destId="{4E2505DA-93C5-1948-9F0B-D8D1DB314398}" srcOrd="0" destOrd="0" presId="urn:microsoft.com/office/officeart/2005/8/layout/hierarchy4"/>
    <dgm:cxn modelId="{D655A827-C256-F443-9205-A5D7399C586B}" type="presParOf" srcId="{4E2505DA-93C5-1948-9F0B-D8D1DB314398}" destId="{73653DCE-2DCD-B94C-894F-253B69785528}" srcOrd="0" destOrd="0" presId="urn:microsoft.com/office/officeart/2005/8/layout/hierarchy4"/>
    <dgm:cxn modelId="{60C7BA76-21CC-3047-92DB-8F0D2EB8BAA3}" type="presParOf" srcId="{4E2505DA-93C5-1948-9F0B-D8D1DB314398}" destId="{83C77566-0117-3C42-991A-F49DE0652D2E}" srcOrd="1" destOrd="0" presId="urn:microsoft.com/office/officeart/2005/8/layout/hierarchy4"/>
    <dgm:cxn modelId="{36B78AFF-75A9-A840-BCC2-611578D83F3E}" type="presParOf" srcId="{6B951AA0-C04D-9F4C-99F7-61A127E8946A}" destId="{435E65C5-1A33-2F44-BECD-AFE721B6DB9F}" srcOrd="1" destOrd="0" presId="urn:microsoft.com/office/officeart/2005/8/layout/hierarchy4"/>
    <dgm:cxn modelId="{42B94814-F08D-8F41-B001-4C11AF88D3DE}" type="presParOf" srcId="{6B951AA0-C04D-9F4C-99F7-61A127E8946A}" destId="{4F5B68E3-F657-A749-AA24-48AB95965B0B}" srcOrd="2" destOrd="0" presId="urn:microsoft.com/office/officeart/2005/8/layout/hierarchy4"/>
    <dgm:cxn modelId="{D59D3230-ADDB-8C40-A28B-B7E0B44E6227}" type="presParOf" srcId="{4F5B68E3-F657-A749-AA24-48AB95965B0B}" destId="{7D6146E0-57ED-C240-9F06-A06EE8A1043F}" srcOrd="0" destOrd="0" presId="urn:microsoft.com/office/officeart/2005/8/layout/hierarchy4"/>
    <dgm:cxn modelId="{0CEBC505-C37C-0846-A28B-4DBD97F444AA}" type="presParOf" srcId="{4F5B68E3-F657-A749-AA24-48AB95965B0B}" destId="{E507D891-BE4D-3D4F-A5C3-7935DC83F0BE}" srcOrd="1" destOrd="0" presId="urn:microsoft.com/office/officeart/2005/8/layout/hierarchy4"/>
    <dgm:cxn modelId="{0F9679D2-7388-1644-B4AB-1DE92C62AC8D}" type="presParOf" srcId="{6B951AA0-C04D-9F4C-99F7-61A127E8946A}" destId="{5816D05F-366A-D843-9C8D-A02143589387}" srcOrd="3" destOrd="0" presId="urn:microsoft.com/office/officeart/2005/8/layout/hierarchy4"/>
    <dgm:cxn modelId="{43D95976-293C-994A-9C55-D6E0C1ABB647}" type="presParOf" srcId="{6B951AA0-C04D-9F4C-99F7-61A127E8946A}" destId="{1077C6BE-CE45-5F48-AABD-485EE4ADA6C0}" srcOrd="4" destOrd="0" presId="urn:microsoft.com/office/officeart/2005/8/layout/hierarchy4"/>
    <dgm:cxn modelId="{94FA59FA-4262-7043-940C-15C6E4E0333C}" type="presParOf" srcId="{1077C6BE-CE45-5F48-AABD-485EE4ADA6C0}" destId="{76917D1A-A713-0C4F-83E3-5A7BF90B85A5}" srcOrd="0" destOrd="0" presId="urn:microsoft.com/office/officeart/2005/8/layout/hierarchy4"/>
    <dgm:cxn modelId="{ACF1C534-F5E8-A140-AEFA-7B03FFCEE687}" type="presParOf" srcId="{1077C6BE-CE45-5F48-AABD-485EE4ADA6C0}" destId="{1924D11E-DDF0-C344-AB60-B1C38B3E03CD}" srcOrd="1" destOrd="0" presId="urn:microsoft.com/office/officeart/2005/8/layout/hierarchy4"/>
    <dgm:cxn modelId="{9513DE66-3D65-2449-88CA-D41D21800DA3}" type="presParOf" srcId="{D9F90A62-7C4B-0049-B4DA-B2ACB95AB113}" destId="{D46D6971-B1A0-2F43-B8D6-99F3D57A4E53}" srcOrd="1" destOrd="0" presId="urn:microsoft.com/office/officeart/2005/8/layout/hierarchy4"/>
    <dgm:cxn modelId="{B20BE4B3-05BA-0D42-8F7F-C0F3AF998ED6}" type="presParOf" srcId="{D9F90A62-7C4B-0049-B4DA-B2ACB95AB113}" destId="{B71C0BB3-FA4B-3446-B3FF-587511B4B08B}" srcOrd="2" destOrd="0" presId="urn:microsoft.com/office/officeart/2005/8/layout/hierarchy4"/>
    <dgm:cxn modelId="{0B21E25F-4B0D-2844-B777-A20C31420F84}" type="presParOf" srcId="{B71C0BB3-FA4B-3446-B3FF-587511B4B08B}" destId="{4280DE3C-0636-6E48-B3D8-1AE1E03AC13F}" srcOrd="0" destOrd="0" presId="urn:microsoft.com/office/officeart/2005/8/layout/hierarchy4"/>
    <dgm:cxn modelId="{8AA4421B-2A14-644D-84AF-12D5D7D5F2A5}" type="presParOf" srcId="{B71C0BB3-FA4B-3446-B3FF-587511B4B08B}" destId="{2B7FFF15-4CA9-6344-BA6C-0AB4C5165F1A}" srcOrd="1" destOrd="0" presId="urn:microsoft.com/office/officeart/2005/8/layout/hierarchy4"/>
    <dgm:cxn modelId="{9310FAAA-B949-7647-AFFD-5FB1C701A588}" type="presParOf" srcId="{B71C0BB3-FA4B-3446-B3FF-587511B4B08B}" destId="{1404BFDF-424C-9846-B526-91548B4F0ED9}" srcOrd="2" destOrd="0" presId="urn:microsoft.com/office/officeart/2005/8/layout/hierarchy4"/>
    <dgm:cxn modelId="{B789B810-7A4B-6C4A-B79C-0530E872C2F1}" type="presParOf" srcId="{1404BFDF-424C-9846-B526-91548B4F0ED9}" destId="{8CEBD5B9-C76F-E744-8F30-F62EED7AEC48}" srcOrd="0" destOrd="0" presId="urn:microsoft.com/office/officeart/2005/8/layout/hierarchy4"/>
    <dgm:cxn modelId="{1DD98038-219F-1440-B82D-F885EF7C62DB}" type="presParOf" srcId="{8CEBD5B9-C76F-E744-8F30-F62EED7AEC48}" destId="{37FF593C-AFD6-8242-833F-7F31CB819A55}" srcOrd="0" destOrd="0" presId="urn:microsoft.com/office/officeart/2005/8/layout/hierarchy4"/>
    <dgm:cxn modelId="{E27E6512-360A-B04D-BD69-A6B12EF14411}" type="presParOf" srcId="{8CEBD5B9-C76F-E744-8F30-F62EED7AEC48}" destId="{2BD97D2E-BED8-5340-BB02-DCDCEBB3A389}" srcOrd="1" destOrd="0" presId="urn:microsoft.com/office/officeart/2005/8/layout/hierarchy4"/>
    <dgm:cxn modelId="{DAC97C5E-F8BE-0240-AE85-3DE6DF6928B9}" type="presParOf" srcId="{D9F90A62-7C4B-0049-B4DA-B2ACB95AB113}" destId="{DF2EEFC1-44C5-FE48-870D-0A18D507665F}" srcOrd="3" destOrd="0" presId="urn:microsoft.com/office/officeart/2005/8/layout/hierarchy4"/>
    <dgm:cxn modelId="{F7FBC835-4651-BC49-8698-3A96DAA568C7}" type="presParOf" srcId="{D9F90A62-7C4B-0049-B4DA-B2ACB95AB113}" destId="{67D24B2E-19A4-6B43-B553-40E95157B09C}" srcOrd="4" destOrd="0" presId="urn:microsoft.com/office/officeart/2005/8/layout/hierarchy4"/>
    <dgm:cxn modelId="{9185845E-D166-494E-9D13-2C6B3362E409}" type="presParOf" srcId="{67D24B2E-19A4-6B43-B553-40E95157B09C}" destId="{D5276ED9-1DCD-234B-82C6-F5B6982BE358}" srcOrd="0" destOrd="0" presId="urn:microsoft.com/office/officeart/2005/8/layout/hierarchy4"/>
    <dgm:cxn modelId="{51C19CDA-90E4-3A46-B865-532A46AD2027}" type="presParOf" srcId="{67D24B2E-19A4-6B43-B553-40E95157B09C}" destId="{7C31A864-1D6F-E249-8263-4A54EF04F5AF}" srcOrd="1" destOrd="0" presId="urn:microsoft.com/office/officeart/2005/8/layout/hierarchy4"/>
    <dgm:cxn modelId="{FD73AB5E-7F9E-EE44-96FE-8FC81BE5DD34}" type="presParOf" srcId="{67D24B2E-19A4-6B43-B553-40E95157B09C}" destId="{5D86A242-022C-4A40-B1DD-6D06308CC9D5}" srcOrd="2" destOrd="0" presId="urn:microsoft.com/office/officeart/2005/8/layout/hierarchy4"/>
    <dgm:cxn modelId="{9B033385-73F2-5D48-B6CD-E53E3B66F356}" type="presParOf" srcId="{5D86A242-022C-4A40-B1DD-6D06308CC9D5}" destId="{DD4B684A-7A0B-694C-B3FF-8829B52C2AD3}" srcOrd="0" destOrd="0" presId="urn:microsoft.com/office/officeart/2005/8/layout/hierarchy4"/>
    <dgm:cxn modelId="{192561B9-A061-224D-89BB-E5922DA68475}" type="presParOf" srcId="{DD4B684A-7A0B-694C-B3FF-8829B52C2AD3}" destId="{0381A46F-08AF-064E-A172-C7C4332862F7}" srcOrd="0" destOrd="0" presId="urn:microsoft.com/office/officeart/2005/8/layout/hierarchy4"/>
    <dgm:cxn modelId="{B84DBEED-297F-F44A-B3F0-4D07C3F78F46}" type="presParOf" srcId="{DD4B684A-7A0B-694C-B3FF-8829B52C2AD3}" destId="{31408F77-DF62-7B43-A9C5-770E75546B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003EC-B535-774A-9E5F-8F314C60DD66}" type="doc">
      <dgm:prSet loTypeId="urn:microsoft.com/office/officeart/2005/8/layout/hierarchy1" loCatId="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DCE79A1-AEF5-C94E-9555-29FB1BE8E79C}">
      <dgm:prSet phldrT="[Text]"/>
      <dgm:spPr/>
      <dgm:t>
        <a:bodyPr/>
        <a:lstStyle/>
        <a:p>
          <a:r>
            <a:rPr lang="en-US" dirty="0" smtClean="0"/>
            <a:t>News</a:t>
          </a:r>
          <a:endParaRPr lang="en-US" dirty="0"/>
        </a:p>
      </dgm:t>
    </dgm:pt>
    <dgm:pt modelId="{748ABE86-0C01-0647-9708-8F1F06DE3448}" type="parTrans" cxnId="{EDF1FDE7-B674-2E4B-8A0F-4D422DC531E2}">
      <dgm:prSet/>
      <dgm:spPr/>
      <dgm:t>
        <a:bodyPr/>
        <a:lstStyle/>
        <a:p>
          <a:endParaRPr lang="en-US"/>
        </a:p>
      </dgm:t>
    </dgm:pt>
    <dgm:pt modelId="{11CB8794-5572-B540-9707-451008F9B732}" type="sibTrans" cxnId="{EDF1FDE7-B674-2E4B-8A0F-4D422DC531E2}">
      <dgm:prSet/>
      <dgm:spPr/>
      <dgm:t>
        <a:bodyPr/>
        <a:lstStyle/>
        <a:p>
          <a:endParaRPr lang="en-US"/>
        </a:p>
      </dgm:t>
    </dgm:pt>
    <dgm:pt modelId="{10367FCA-E244-E642-8029-DBADABB9A26B}">
      <dgm:prSet phldrT="[Text]"/>
      <dgm:spPr/>
      <dgm:t>
        <a:bodyPr/>
        <a:lstStyle/>
        <a:p>
          <a:r>
            <a:rPr lang="en-US" dirty="0" smtClean="0"/>
            <a:t>Display Content</a:t>
          </a:r>
          <a:endParaRPr lang="en-US" dirty="0"/>
        </a:p>
      </dgm:t>
    </dgm:pt>
    <dgm:pt modelId="{B7F22A7F-0AF8-9B40-9DF6-DA5F5C227435}" type="parTrans" cxnId="{3D5452F4-1268-6A46-A405-A3FD5F526930}">
      <dgm:prSet/>
      <dgm:spPr/>
      <dgm:t>
        <a:bodyPr/>
        <a:lstStyle/>
        <a:p>
          <a:endParaRPr lang="en-US"/>
        </a:p>
      </dgm:t>
    </dgm:pt>
    <dgm:pt modelId="{BAA5D22E-D9C8-744A-A034-6513D97B9222}" type="sibTrans" cxnId="{3D5452F4-1268-6A46-A405-A3FD5F526930}">
      <dgm:prSet/>
      <dgm:spPr/>
      <dgm:t>
        <a:bodyPr/>
        <a:lstStyle/>
        <a:p>
          <a:endParaRPr lang="en-US"/>
        </a:p>
      </dgm:t>
    </dgm:pt>
    <dgm:pt modelId="{5A7F8F98-7670-5144-A547-42E7AC3099FE}">
      <dgm:prSet phldrT="[Text]"/>
      <dgm:spPr/>
      <dgm:t>
        <a:bodyPr/>
        <a:lstStyle/>
        <a:p>
          <a:r>
            <a:rPr lang="en-US" dirty="0" smtClean="0"/>
            <a:t>Text</a:t>
          </a:r>
          <a:endParaRPr lang="en-US" dirty="0"/>
        </a:p>
      </dgm:t>
    </dgm:pt>
    <dgm:pt modelId="{8E8C4FE9-4C22-4849-B051-87B02D1DBA8A}" type="parTrans" cxnId="{DE89BB03-CAD8-9F45-AC8C-F3BE8E8EF671}">
      <dgm:prSet/>
      <dgm:spPr/>
      <dgm:t>
        <a:bodyPr/>
        <a:lstStyle/>
        <a:p>
          <a:endParaRPr lang="en-US"/>
        </a:p>
      </dgm:t>
    </dgm:pt>
    <dgm:pt modelId="{5BEB86C3-7F0C-4B4E-8E41-C1D9AC274620}" type="sibTrans" cxnId="{DE89BB03-CAD8-9F45-AC8C-F3BE8E8EF671}">
      <dgm:prSet/>
      <dgm:spPr/>
      <dgm:t>
        <a:bodyPr/>
        <a:lstStyle/>
        <a:p>
          <a:endParaRPr lang="en-US"/>
        </a:p>
      </dgm:t>
    </dgm:pt>
    <dgm:pt modelId="{2BD68669-5A84-4946-BCD0-64E31FF48856}">
      <dgm:prSet phldrT="[Text]"/>
      <dgm:spPr/>
      <dgm:t>
        <a:bodyPr/>
        <a:lstStyle/>
        <a:p>
          <a:r>
            <a:rPr lang="en-US" smtClean="0"/>
            <a:t>Images</a:t>
          </a:r>
          <a:endParaRPr lang="en-US"/>
        </a:p>
      </dgm:t>
    </dgm:pt>
    <dgm:pt modelId="{A21CA0DE-EFB1-3149-81C1-9B82548D028E}" type="parTrans" cxnId="{9DEC2FDC-5C66-544A-BAFD-8D6717E4F691}">
      <dgm:prSet/>
      <dgm:spPr/>
      <dgm:t>
        <a:bodyPr/>
        <a:lstStyle/>
        <a:p>
          <a:endParaRPr lang="en-US"/>
        </a:p>
      </dgm:t>
    </dgm:pt>
    <dgm:pt modelId="{623AD950-3D6A-7B4F-B5D8-511935ED7EA1}" type="sibTrans" cxnId="{9DEC2FDC-5C66-544A-BAFD-8D6717E4F691}">
      <dgm:prSet/>
      <dgm:spPr/>
      <dgm:t>
        <a:bodyPr/>
        <a:lstStyle/>
        <a:p>
          <a:endParaRPr lang="en-US"/>
        </a:p>
      </dgm:t>
    </dgm:pt>
    <dgm:pt modelId="{55E97E3F-4F52-F14B-AB6F-65920E6AF98B}" type="pres">
      <dgm:prSet presAssocID="{7E0003EC-B535-774A-9E5F-8F314C60DD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2B549D-1838-5245-AACA-8E6DA7D8ADD5}" type="pres">
      <dgm:prSet presAssocID="{ADCE79A1-AEF5-C94E-9555-29FB1BE8E79C}" presName="hierRoot1" presStyleCnt="0"/>
      <dgm:spPr/>
    </dgm:pt>
    <dgm:pt modelId="{0B97BCE0-1DAE-5E43-880D-9847D0D18BF7}" type="pres">
      <dgm:prSet presAssocID="{ADCE79A1-AEF5-C94E-9555-29FB1BE8E79C}" presName="composite" presStyleCnt="0"/>
      <dgm:spPr/>
    </dgm:pt>
    <dgm:pt modelId="{A60FDA4E-3E22-E840-AF88-5516E44A641F}" type="pres">
      <dgm:prSet presAssocID="{ADCE79A1-AEF5-C94E-9555-29FB1BE8E79C}" presName="background" presStyleLbl="node0" presStyleIdx="0" presStyleCn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FE4D62C-D197-1E47-9E6B-712BF2D47C36}" type="pres">
      <dgm:prSet presAssocID="{ADCE79A1-AEF5-C94E-9555-29FB1BE8E79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DFBBEF-5376-5F4F-8E81-3399232B5410}" type="pres">
      <dgm:prSet presAssocID="{ADCE79A1-AEF5-C94E-9555-29FB1BE8E79C}" presName="hierChild2" presStyleCnt="0"/>
      <dgm:spPr/>
    </dgm:pt>
    <dgm:pt modelId="{90043A06-942D-A947-AF1B-E1FC3811A43D}" type="pres">
      <dgm:prSet presAssocID="{B7F22A7F-0AF8-9B40-9DF6-DA5F5C227435}" presName="Name10" presStyleLbl="parChTrans1D2" presStyleIdx="0" presStyleCnt="1"/>
      <dgm:spPr/>
      <dgm:t>
        <a:bodyPr/>
        <a:lstStyle/>
        <a:p>
          <a:endParaRPr lang="en-US"/>
        </a:p>
      </dgm:t>
    </dgm:pt>
    <dgm:pt modelId="{2796879C-ECED-274D-B14E-2E36874EEC28}" type="pres">
      <dgm:prSet presAssocID="{10367FCA-E244-E642-8029-DBADABB9A26B}" presName="hierRoot2" presStyleCnt="0"/>
      <dgm:spPr/>
    </dgm:pt>
    <dgm:pt modelId="{15BC9FA2-96DC-D541-86C2-51E641074FA0}" type="pres">
      <dgm:prSet presAssocID="{10367FCA-E244-E642-8029-DBADABB9A26B}" presName="composite2" presStyleCnt="0"/>
      <dgm:spPr/>
    </dgm:pt>
    <dgm:pt modelId="{59D64FFA-0000-084D-813B-151EA869B873}" type="pres">
      <dgm:prSet presAssocID="{10367FCA-E244-E642-8029-DBADABB9A26B}" presName="background2" presStyleLbl="node2" presStyleIdx="0" presStyleCn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BF92810-3429-944D-8DE8-00A958A81F38}" type="pres">
      <dgm:prSet presAssocID="{10367FCA-E244-E642-8029-DBADABB9A26B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CBC33-AF12-C445-A5F8-41918FB43988}" type="pres">
      <dgm:prSet presAssocID="{10367FCA-E244-E642-8029-DBADABB9A26B}" presName="hierChild3" presStyleCnt="0"/>
      <dgm:spPr/>
    </dgm:pt>
    <dgm:pt modelId="{1B0C0EF1-0872-6F47-ABDB-D08B2D07DF5C}" type="pres">
      <dgm:prSet presAssocID="{8E8C4FE9-4C22-4849-B051-87B02D1DBA8A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F7818A-687A-484B-843C-7687833511E8}" type="pres">
      <dgm:prSet presAssocID="{5A7F8F98-7670-5144-A547-42E7AC3099FE}" presName="hierRoot3" presStyleCnt="0"/>
      <dgm:spPr/>
    </dgm:pt>
    <dgm:pt modelId="{4FFA63F9-B3B8-AC4C-B4B4-AB482D1AB38C}" type="pres">
      <dgm:prSet presAssocID="{5A7F8F98-7670-5144-A547-42E7AC3099FE}" presName="composite3" presStyleCnt="0"/>
      <dgm:spPr/>
    </dgm:pt>
    <dgm:pt modelId="{193DE4D5-4431-D548-9D48-CFA5962F1D68}" type="pres">
      <dgm:prSet presAssocID="{5A7F8F98-7670-5144-A547-42E7AC3099FE}" presName="background3" presStyleLbl="node3" presStyleIdx="0" presStyleCnt="2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BC79DBF-2867-0F46-B1A6-C92F5B6DDFAA}" type="pres">
      <dgm:prSet presAssocID="{5A7F8F98-7670-5144-A547-42E7AC3099F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0FD8A-FFF5-9E4D-9A50-B31C806C5E62}" type="pres">
      <dgm:prSet presAssocID="{5A7F8F98-7670-5144-A547-42E7AC3099FE}" presName="hierChild4" presStyleCnt="0"/>
      <dgm:spPr/>
    </dgm:pt>
    <dgm:pt modelId="{C8605990-B1E4-194F-8A13-E34F7E05375A}" type="pres">
      <dgm:prSet presAssocID="{A21CA0DE-EFB1-3149-81C1-9B82548D028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2EFD1203-15B7-3342-B470-CC15A1C622A3}" type="pres">
      <dgm:prSet presAssocID="{2BD68669-5A84-4946-BCD0-64E31FF48856}" presName="hierRoot3" presStyleCnt="0"/>
      <dgm:spPr/>
    </dgm:pt>
    <dgm:pt modelId="{B6A4D656-38FC-3843-892B-C6D23B00C822}" type="pres">
      <dgm:prSet presAssocID="{2BD68669-5A84-4946-BCD0-64E31FF48856}" presName="composite3" presStyleCnt="0"/>
      <dgm:spPr/>
    </dgm:pt>
    <dgm:pt modelId="{6B459B2D-1035-A044-9B48-319DD8DE99E4}" type="pres">
      <dgm:prSet presAssocID="{2BD68669-5A84-4946-BCD0-64E31FF48856}" presName="background3" presStyleLbl="node3" presStyleIdx="1" presStyleCnt="2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C2F6E9C-4B4C-A84F-990A-BBE59E2D8009}" type="pres">
      <dgm:prSet presAssocID="{2BD68669-5A84-4946-BCD0-64E31FF4885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4CACB9-5D47-5542-A2F5-D1A0CAE24827}" type="pres">
      <dgm:prSet presAssocID="{2BD68669-5A84-4946-BCD0-64E31FF48856}" presName="hierChild4" presStyleCnt="0"/>
      <dgm:spPr/>
    </dgm:pt>
  </dgm:ptLst>
  <dgm:cxnLst>
    <dgm:cxn modelId="{564A9968-9EBD-C440-A291-B9BB7146CF95}" type="presOf" srcId="{8E8C4FE9-4C22-4849-B051-87B02D1DBA8A}" destId="{1B0C0EF1-0872-6F47-ABDB-D08B2D07DF5C}" srcOrd="0" destOrd="0" presId="urn:microsoft.com/office/officeart/2005/8/layout/hierarchy1"/>
    <dgm:cxn modelId="{FF186838-5141-F747-8583-900D6D6ACBCC}" type="presOf" srcId="{ADCE79A1-AEF5-C94E-9555-29FB1BE8E79C}" destId="{8FE4D62C-D197-1E47-9E6B-712BF2D47C36}" srcOrd="0" destOrd="0" presId="urn:microsoft.com/office/officeart/2005/8/layout/hierarchy1"/>
    <dgm:cxn modelId="{3D5452F4-1268-6A46-A405-A3FD5F526930}" srcId="{ADCE79A1-AEF5-C94E-9555-29FB1BE8E79C}" destId="{10367FCA-E244-E642-8029-DBADABB9A26B}" srcOrd="0" destOrd="0" parTransId="{B7F22A7F-0AF8-9B40-9DF6-DA5F5C227435}" sibTransId="{BAA5D22E-D9C8-744A-A034-6513D97B9222}"/>
    <dgm:cxn modelId="{F5A4E5E6-DE3C-EA45-AD3E-C6F01F4F8C53}" type="presOf" srcId="{7E0003EC-B535-774A-9E5F-8F314C60DD66}" destId="{55E97E3F-4F52-F14B-AB6F-65920E6AF98B}" srcOrd="0" destOrd="0" presId="urn:microsoft.com/office/officeart/2005/8/layout/hierarchy1"/>
    <dgm:cxn modelId="{9DEC2FDC-5C66-544A-BAFD-8D6717E4F691}" srcId="{10367FCA-E244-E642-8029-DBADABB9A26B}" destId="{2BD68669-5A84-4946-BCD0-64E31FF48856}" srcOrd="1" destOrd="0" parTransId="{A21CA0DE-EFB1-3149-81C1-9B82548D028E}" sibTransId="{623AD950-3D6A-7B4F-B5D8-511935ED7EA1}"/>
    <dgm:cxn modelId="{A210392B-DB41-4345-B903-10B32F15CF52}" type="presOf" srcId="{10367FCA-E244-E642-8029-DBADABB9A26B}" destId="{BBF92810-3429-944D-8DE8-00A958A81F38}" srcOrd="0" destOrd="0" presId="urn:microsoft.com/office/officeart/2005/8/layout/hierarchy1"/>
    <dgm:cxn modelId="{5E7B47B0-BA42-7F4C-8C34-89478DC5048E}" type="presOf" srcId="{A21CA0DE-EFB1-3149-81C1-9B82548D028E}" destId="{C8605990-B1E4-194F-8A13-E34F7E05375A}" srcOrd="0" destOrd="0" presId="urn:microsoft.com/office/officeart/2005/8/layout/hierarchy1"/>
    <dgm:cxn modelId="{C376C157-C6D0-2549-A95E-AEB3186349F9}" type="presOf" srcId="{2BD68669-5A84-4946-BCD0-64E31FF48856}" destId="{FC2F6E9C-4B4C-A84F-990A-BBE59E2D8009}" srcOrd="0" destOrd="0" presId="urn:microsoft.com/office/officeart/2005/8/layout/hierarchy1"/>
    <dgm:cxn modelId="{33F7C6EC-F7F5-644B-9E7B-CFDAE0EEA9BC}" type="presOf" srcId="{B7F22A7F-0AF8-9B40-9DF6-DA5F5C227435}" destId="{90043A06-942D-A947-AF1B-E1FC3811A43D}" srcOrd="0" destOrd="0" presId="urn:microsoft.com/office/officeart/2005/8/layout/hierarchy1"/>
    <dgm:cxn modelId="{DE89BB03-CAD8-9F45-AC8C-F3BE8E8EF671}" srcId="{10367FCA-E244-E642-8029-DBADABB9A26B}" destId="{5A7F8F98-7670-5144-A547-42E7AC3099FE}" srcOrd="0" destOrd="0" parTransId="{8E8C4FE9-4C22-4849-B051-87B02D1DBA8A}" sibTransId="{5BEB86C3-7F0C-4B4E-8E41-C1D9AC274620}"/>
    <dgm:cxn modelId="{84F22444-3627-C04E-925E-DA1D0F3AF451}" type="presOf" srcId="{5A7F8F98-7670-5144-A547-42E7AC3099FE}" destId="{BBC79DBF-2867-0F46-B1A6-C92F5B6DDFAA}" srcOrd="0" destOrd="0" presId="urn:microsoft.com/office/officeart/2005/8/layout/hierarchy1"/>
    <dgm:cxn modelId="{EDF1FDE7-B674-2E4B-8A0F-4D422DC531E2}" srcId="{7E0003EC-B535-774A-9E5F-8F314C60DD66}" destId="{ADCE79A1-AEF5-C94E-9555-29FB1BE8E79C}" srcOrd="0" destOrd="0" parTransId="{748ABE86-0C01-0647-9708-8F1F06DE3448}" sibTransId="{11CB8794-5572-B540-9707-451008F9B732}"/>
    <dgm:cxn modelId="{669F8263-2DE3-DF45-A4DF-9857467EF386}" type="presParOf" srcId="{55E97E3F-4F52-F14B-AB6F-65920E6AF98B}" destId="{632B549D-1838-5245-AACA-8E6DA7D8ADD5}" srcOrd="0" destOrd="0" presId="urn:microsoft.com/office/officeart/2005/8/layout/hierarchy1"/>
    <dgm:cxn modelId="{30E78803-8489-B14B-BD52-0548E3A2C5E0}" type="presParOf" srcId="{632B549D-1838-5245-AACA-8E6DA7D8ADD5}" destId="{0B97BCE0-1DAE-5E43-880D-9847D0D18BF7}" srcOrd="0" destOrd="0" presId="urn:microsoft.com/office/officeart/2005/8/layout/hierarchy1"/>
    <dgm:cxn modelId="{4E087D28-080A-604D-A204-FF525E20140F}" type="presParOf" srcId="{0B97BCE0-1DAE-5E43-880D-9847D0D18BF7}" destId="{A60FDA4E-3E22-E840-AF88-5516E44A641F}" srcOrd="0" destOrd="0" presId="urn:microsoft.com/office/officeart/2005/8/layout/hierarchy1"/>
    <dgm:cxn modelId="{139B066B-DFD2-F548-8DF3-898B8D983DB3}" type="presParOf" srcId="{0B97BCE0-1DAE-5E43-880D-9847D0D18BF7}" destId="{8FE4D62C-D197-1E47-9E6B-712BF2D47C36}" srcOrd="1" destOrd="0" presId="urn:microsoft.com/office/officeart/2005/8/layout/hierarchy1"/>
    <dgm:cxn modelId="{D90F2224-A7E0-604F-8AAF-3B7D2954EBE1}" type="presParOf" srcId="{632B549D-1838-5245-AACA-8E6DA7D8ADD5}" destId="{E3DFBBEF-5376-5F4F-8E81-3399232B5410}" srcOrd="1" destOrd="0" presId="urn:microsoft.com/office/officeart/2005/8/layout/hierarchy1"/>
    <dgm:cxn modelId="{A2C1C98E-69D1-3145-9241-8C4ACF3F526B}" type="presParOf" srcId="{E3DFBBEF-5376-5F4F-8E81-3399232B5410}" destId="{90043A06-942D-A947-AF1B-E1FC3811A43D}" srcOrd="0" destOrd="0" presId="urn:microsoft.com/office/officeart/2005/8/layout/hierarchy1"/>
    <dgm:cxn modelId="{A62CA130-532B-154F-BF0B-20379CBED4F9}" type="presParOf" srcId="{E3DFBBEF-5376-5F4F-8E81-3399232B5410}" destId="{2796879C-ECED-274D-B14E-2E36874EEC28}" srcOrd="1" destOrd="0" presId="urn:microsoft.com/office/officeart/2005/8/layout/hierarchy1"/>
    <dgm:cxn modelId="{F3503500-5E60-9445-BF29-F69EB1271CD2}" type="presParOf" srcId="{2796879C-ECED-274D-B14E-2E36874EEC28}" destId="{15BC9FA2-96DC-D541-86C2-51E641074FA0}" srcOrd="0" destOrd="0" presId="urn:microsoft.com/office/officeart/2005/8/layout/hierarchy1"/>
    <dgm:cxn modelId="{C9DC940F-EB46-D543-ACE8-B73F18C75806}" type="presParOf" srcId="{15BC9FA2-96DC-D541-86C2-51E641074FA0}" destId="{59D64FFA-0000-084D-813B-151EA869B873}" srcOrd="0" destOrd="0" presId="urn:microsoft.com/office/officeart/2005/8/layout/hierarchy1"/>
    <dgm:cxn modelId="{20106251-6859-C140-87FB-3A2F8AE1E4F8}" type="presParOf" srcId="{15BC9FA2-96DC-D541-86C2-51E641074FA0}" destId="{BBF92810-3429-944D-8DE8-00A958A81F38}" srcOrd="1" destOrd="0" presId="urn:microsoft.com/office/officeart/2005/8/layout/hierarchy1"/>
    <dgm:cxn modelId="{60C5CD00-F308-A04A-B0CC-B0589A45E575}" type="presParOf" srcId="{2796879C-ECED-274D-B14E-2E36874EEC28}" destId="{B3ACBC33-AF12-C445-A5F8-41918FB43988}" srcOrd="1" destOrd="0" presId="urn:microsoft.com/office/officeart/2005/8/layout/hierarchy1"/>
    <dgm:cxn modelId="{D086C8FB-106C-2641-8C99-0BA7C0595DAD}" type="presParOf" srcId="{B3ACBC33-AF12-C445-A5F8-41918FB43988}" destId="{1B0C0EF1-0872-6F47-ABDB-D08B2D07DF5C}" srcOrd="0" destOrd="0" presId="urn:microsoft.com/office/officeart/2005/8/layout/hierarchy1"/>
    <dgm:cxn modelId="{CA65B916-7696-034D-9A92-5431F3A62BCD}" type="presParOf" srcId="{B3ACBC33-AF12-C445-A5F8-41918FB43988}" destId="{50F7818A-687A-484B-843C-7687833511E8}" srcOrd="1" destOrd="0" presId="urn:microsoft.com/office/officeart/2005/8/layout/hierarchy1"/>
    <dgm:cxn modelId="{58DC5801-E2E8-1A4B-B84D-87105D878244}" type="presParOf" srcId="{50F7818A-687A-484B-843C-7687833511E8}" destId="{4FFA63F9-B3B8-AC4C-B4B4-AB482D1AB38C}" srcOrd="0" destOrd="0" presId="urn:microsoft.com/office/officeart/2005/8/layout/hierarchy1"/>
    <dgm:cxn modelId="{1BA1886A-1E52-684A-85AA-5471B2081493}" type="presParOf" srcId="{4FFA63F9-B3B8-AC4C-B4B4-AB482D1AB38C}" destId="{193DE4D5-4431-D548-9D48-CFA5962F1D68}" srcOrd="0" destOrd="0" presId="urn:microsoft.com/office/officeart/2005/8/layout/hierarchy1"/>
    <dgm:cxn modelId="{F52D325B-7313-CF4B-9D36-EE58CC50AEEA}" type="presParOf" srcId="{4FFA63F9-B3B8-AC4C-B4B4-AB482D1AB38C}" destId="{BBC79DBF-2867-0F46-B1A6-C92F5B6DDFAA}" srcOrd="1" destOrd="0" presId="urn:microsoft.com/office/officeart/2005/8/layout/hierarchy1"/>
    <dgm:cxn modelId="{6E1A09CB-CD24-344A-BA11-CE4F27338FF7}" type="presParOf" srcId="{50F7818A-687A-484B-843C-7687833511E8}" destId="{EFD0FD8A-FFF5-9E4D-9A50-B31C806C5E62}" srcOrd="1" destOrd="0" presId="urn:microsoft.com/office/officeart/2005/8/layout/hierarchy1"/>
    <dgm:cxn modelId="{C26B2EAA-0425-7843-8C24-189D3976A17E}" type="presParOf" srcId="{B3ACBC33-AF12-C445-A5F8-41918FB43988}" destId="{C8605990-B1E4-194F-8A13-E34F7E05375A}" srcOrd="2" destOrd="0" presId="urn:microsoft.com/office/officeart/2005/8/layout/hierarchy1"/>
    <dgm:cxn modelId="{59698420-A8BE-F84A-BBB4-E0831C95C76A}" type="presParOf" srcId="{B3ACBC33-AF12-C445-A5F8-41918FB43988}" destId="{2EFD1203-15B7-3342-B470-CC15A1C622A3}" srcOrd="3" destOrd="0" presId="urn:microsoft.com/office/officeart/2005/8/layout/hierarchy1"/>
    <dgm:cxn modelId="{BF93271F-BFD3-D345-A3DA-2B4EE717386F}" type="presParOf" srcId="{2EFD1203-15B7-3342-B470-CC15A1C622A3}" destId="{B6A4D656-38FC-3843-892B-C6D23B00C822}" srcOrd="0" destOrd="0" presId="urn:microsoft.com/office/officeart/2005/8/layout/hierarchy1"/>
    <dgm:cxn modelId="{A7BE1D8E-F5ED-F545-ADA3-A1C191E880F6}" type="presParOf" srcId="{B6A4D656-38FC-3843-892B-C6D23B00C822}" destId="{6B459B2D-1035-A044-9B48-319DD8DE99E4}" srcOrd="0" destOrd="0" presId="urn:microsoft.com/office/officeart/2005/8/layout/hierarchy1"/>
    <dgm:cxn modelId="{031BC8E3-7708-954A-BEDA-A29A735F46C6}" type="presParOf" srcId="{B6A4D656-38FC-3843-892B-C6D23B00C822}" destId="{FC2F6E9C-4B4C-A84F-990A-BBE59E2D8009}" srcOrd="1" destOrd="0" presId="urn:microsoft.com/office/officeart/2005/8/layout/hierarchy1"/>
    <dgm:cxn modelId="{22E97AB1-48C6-E444-8FBC-DADC151C27BB}" type="presParOf" srcId="{2EFD1203-15B7-3342-B470-CC15A1C622A3}" destId="{594CACB9-5D47-5542-A2F5-D1A0CAE24827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78EF5-EF36-7F4E-ABBD-4AF666F260D4}">
      <dsp:nvSpPr>
        <dsp:cNvPr id="0" name=""/>
        <dsp:cNvSpPr/>
      </dsp:nvSpPr>
      <dsp:spPr>
        <a:xfrm>
          <a:off x="4256" y="405"/>
          <a:ext cx="7423516" cy="109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Multi-dimensional Context-aware Adaptation Framework</a:t>
          </a:r>
          <a:endParaRPr lang="en-US" sz="2900" kern="1200" dirty="0"/>
        </a:p>
      </dsp:txBody>
      <dsp:txXfrm>
        <a:off x="36370" y="32519"/>
        <a:ext cx="7359288" cy="1032209"/>
      </dsp:txXfrm>
    </dsp:sp>
    <dsp:sp modelId="{C6FFF863-0CDD-9341-B9DA-2E3788D8BB2D}">
      <dsp:nvSpPr>
        <dsp:cNvPr id="0" name=""/>
        <dsp:cNvSpPr/>
      </dsp:nvSpPr>
      <dsp:spPr>
        <a:xfrm>
          <a:off x="4256" y="1225481"/>
          <a:ext cx="4359125" cy="109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Gathering</a:t>
          </a:r>
          <a:endParaRPr lang="en-US" sz="1200" kern="1200" dirty="0"/>
        </a:p>
      </dsp:txBody>
      <dsp:txXfrm>
        <a:off x="36370" y="1257595"/>
        <a:ext cx="4294897" cy="1032209"/>
      </dsp:txXfrm>
    </dsp:sp>
    <dsp:sp modelId="{73653DCE-2DCD-B94C-894F-253B69785528}">
      <dsp:nvSpPr>
        <dsp:cNvPr id="0" name=""/>
        <dsp:cNvSpPr/>
      </dsp:nvSpPr>
      <dsp:spPr>
        <a:xfrm>
          <a:off x="4256" y="2450556"/>
          <a:ext cx="1413464" cy="109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Systematic Review</a:t>
          </a:r>
          <a:endParaRPr lang="en-US" sz="1200" kern="1200" dirty="0"/>
        </a:p>
      </dsp:txBody>
      <dsp:txXfrm>
        <a:off x="36370" y="2482670"/>
        <a:ext cx="1349236" cy="1032209"/>
      </dsp:txXfrm>
    </dsp:sp>
    <dsp:sp modelId="{7D6146E0-57ED-C240-9F06-A06EE8A1043F}">
      <dsp:nvSpPr>
        <dsp:cNvPr id="0" name=""/>
        <dsp:cNvSpPr/>
      </dsp:nvSpPr>
      <dsp:spPr>
        <a:xfrm>
          <a:off x="1477086" y="2450556"/>
          <a:ext cx="1413464" cy="109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Listing Techniques</a:t>
          </a:r>
          <a:endParaRPr lang="en-US" sz="1200" kern="1200" dirty="0"/>
        </a:p>
      </dsp:txBody>
      <dsp:txXfrm>
        <a:off x="1509200" y="2482670"/>
        <a:ext cx="1349236" cy="1032209"/>
      </dsp:txXfrm>
    </dsp:sp>
    <dsp:sp modelId="{76917D1A-A713-0C4F-83E3-5A7BF90B85A5}">
      <dsp:nvSpPr>
        <dsp:cNvPr id="0" name=""/>
        <dsp:cNvSpPr/>
      </dsp:nvSpPr>
      <dsp:spPr>
        <a:xfrm>
          <a:off x="2949917" y="2450556"/>
          <a:ext cx="1413464" cy="109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Models</a:t>
          </a:r>
          <a:endParaRPr lang="en-US" sz="1200" kern="1200" dirty="0"/>
        </a:p>
      </dsp:txBody>
      <dsp:txXfrm>
        <a:off x="2982031" y="2482670"/>
        <a:ext cx="1349236" cy="1032209"/>
      </dsp:txXfrm>
    </dsp:sp>
    <dsp:sp modelId="{4280DE3C-0636-6E48-B3D8-1AE1E03AC13F}">
      <dsp:nvSpPr>
        <dsp:cNvPr id="0" name=""/>
        <dsp:cNvSpPr/>
      </dsp:nvSpPr>
      <dsp:spPr>
        <a:xfrm>
          <a:off x="4482112" y="1225481"/>
          <a:ext cx="1413464" cy="109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Implementation</a:t>
          </a:r>
          <a:endParaRPr lang="en-US" sz="1200" kern="1200" dirty="0"/>
        </a:p>
      </dsp:txBody>
      <dsp:txXfrm>
        <a:off x="4514226" y="1257595"/>
        <a:ext cx="1349236" cy="1032209"/>
      </dsp:txXfrm>
    </dsp:sp>
    <dsp:sp modelId="{37FF593C-AFD6-8242-833F-7F31CB819A55}">
      <dsp:nvSpPr>
        <dsp:cNvPr id="0" name=""/>
        <dsp:cNvSpPr/>
      </dsp:nvSpPr>
      <dsp:spPr>
        <a:xfrm>
          <a:off x="4482112" y="2450556"/>
          <a:ext cx="1413464" cy="109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Machine Learning</a:t>
          </a:r>
          <a:endParaRPr lang="en-US" sz="1200" kern="1200" dirty="0"/>
        </a:p>
      </dsp:txBody>
      <dsp:txXfrm>
        <a:off x="4514226" y="2482670"/>
        <a:ext cx="1349236" cy="1032209"/>
      </dsp:txXfrm>
    </dsp:sp>
    <dsp:sp modelId="{D5276ED9-1DCD-234B-82C6-F5B6982BE358}">
      <dsp:nvSpPr>
        <dsp:cNvPr id="0" name=""/>
        <dsp:cNvSpPr/>
      </dsp:nvSpPr>
      <dsp:spPr>
        <a:xfrm>
          <a:off x="6014308" y="1225481"/>
          <a:ext cx="1413464" cy="109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Validation</a:t>
          </a:r>
          <a:endParaRPr lang="en-US" sz="1200" kern="1200" dirty="0"/>
        </a:p>
      </dsp:txBody>
      <dsp:txXfrm>
        <a:off x="6046422" y="1257595"/>
        <a:ext cx="1349236" cy="1032209"/>
      </dsp:txXfrm>
    </dsp:sp>
    <dsp:sp modelId="{0381A46F-08AF-064E-A172-C7C4332862F7}">
      <dsp:nvSpPr>
        <dsp:cNvPr id="0" name=""/>
        <dsp:cNvSpPr/>
      </dsp:nvSpPr>
      <dsp:spPr>
        <a:xfrm>
          <a:off x="6014308" y="2450556"/>
          <a:ext cx="1413464" cy="109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Case Studies</a:t>
          </a:r>
          <a:endParaRPr lang="en-US" sz="1200" kern="1200" dirty="0"/>
        </a:p>
      </dsp:txBody>
      <dsp:txXfrm>
        <a:off x="6046422" y="2482670"/>
        <a:ext cx="1349236" cy="103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05990-B1E4-194F-8A13-E34F7E05375A}">
      <dsp:nvSpPr>
        <dsp:cNvPr id="0" name=""/>
        <dsp:cNvSpPr/>
      </dsp:nvSpPr>
      <dsp:spPr>
        <a:xfrm>
          <a:off x="986308" y="1532208"/>
          <a:ext cx="542330" cy="25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87"/>
              </a:lnTo>
              <a:lnTo>
                <a:pt x="542330" y="175887"/>
              </a:lnTo>
              <a:lnTo>
                <a:pt x="542330" y="25809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C0EF1-0872-6F47-ABDB-D08B2D07DF5C}">
      <dsp:nvSpPr>
        <dsp:cNvPr id="0" name=""/>
        <dsp:cNvSpPr/>
      </dsp:nvSpPr>
      <dsp:spPr>
        <a:xfrm>
          <a:off x="443977" y="1532208"/>
          <a:ext cx="542330" cy="258099"/>
        </a:xfrm>
        <a:custGeom>
          <a:avLst/>
          <a:gdLst/>
          <a:ahLst/>
          <a:cxnLst/>
          <a:rect l="0" t="0" r="0" b="0"/>
          <a:pathLst>
            <a:path>
              <a:moveTo>
                <a:pt x="542330" y="0"/>
              </a:moveTo>
              <a:lnTo>
                <a:pt x="542330" y="175887"/>
              </a:lnTo>
              <a:lnTo>
                <a:pt x="0" y="175887"/>
              </a:lnTo>
              <a:lnTo>
                <a:pt x="0" y="25809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43A06-942D-A947-AF1B-E1FC3811A43D}">
      <dsp:nvSpPr>
        <dsp:cNvPr id="0" name=""/>
        <dsp:cNvSpPr/>
      </dsp:nvSpPr>
      <dsp:spPr>
        <a:xfrm>
          <a:off x="940588" y="710578"/>
          <a:ext cx="91440" cy="258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09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FDA4E-3E22-E840-AF88-5516E44A641F}">
      <dsp:nvSpPr>
        <dsp:cNvPr id="0" name=""/>
        <dsp:cNvSpPr/>
      </dsp:nvSpPr>
      <dsp:spPr>
        <a:xfrm>
          <a:off x="542583" y="147047"/>
          <a:ext cx="887449" cy="56353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4D62C-D197-1E47-9E6B-712BF2D47C36}">
      <dsp:nvSpPr>
        <dsp:cNvPr id="0" name=""/>
        <dsp:cNvSpPr/>
      </dsp:nvSpPr>
      <dsp:spPr>
        <a:xfrm>
          <a:off x="641188" y="240722"/>
          <a:ext cx="887449" cy="563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News</a:t>
          </a:r>
          <a:endParaRPr lang="en-US" sz="1400" kern="1200" dirty="0"/>
        </a:p>
      </dsp:txBody>
      <dsp:txXfrm>
        <a:off x="657693" y="257227"/>
        <a:ext cx="854439" cy="530520"/>
      </dsp:txXfrm>
    </dsp:sp>
    <dsp:sp modelId="{59D64FFA-0000-084D-813B-151EA869B873}">
      <dsp:nvSpPr>
        <dsp:cNvPr id="0" name=""/>
        <dsp:cNvSpPr/>
      </dsp:nvSpPr>
      <dsp:spPr>
        <a:xfrm>
          <a:off x="542583" y="968678"/>
          <a:ext cx="887449" cy="56353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F92810-3429-944D-8DE8-00A958A81F38}">
      <dsp:nvSpPr>
        <dsp:cNvPr id="0" name=""/>
        <dsp:cNvSpPr/>
      </dsp:nvSpPr>
      <dsp:spPr>
        <a:xfrm>
          <a:off x="641188" y="1062353"/>
          <a:ext cx="887449" cy="563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Display Content</a:t>
          </a:r>
          <a:endParaRPr lang="en-US" sz="1400" kern="1200" dirty="0"/>
        </a:p>
      </dsp:txBody>
      <dsp:txXfrm>
        <a:off x="657693" y="1078858"/>
        <a:ext cx="854439" cy="530520"/>
      </dsp:txXfrm>
    </dsp:sp>
    <dsp:sp modelId="{193DE4D5-4431-D548-9D48-CFA5962F1D68}">
      <dsp:nvSpPr>
        <dsp:cNvPr id="0" name=""/>
        <dsp:cNvSpPr/>
      </dsp:nvSpPr>
      <dsp:spPr>
        <a:xfrm>
          <a:off x="252" y="1790308"/>
          <a:ext cx="887449" cy="56353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C79DBF-2867-0F46-B1A6-C92F5B6DDFAA}">
      <dsp:nvSpPr>
        <dsp:cNvPr id="0" name=""/>
        <dsp:cNvSpPr/>
      </dsp:nvSpPr>
      <dsp:spPr>
        <a:xfrm>
          <a:off x="98858" y="1883983"/>
          <a:ext cx="887449" cy="563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Text</a:t>
          </a:r>
          <a:endParaRPr lang="en-US" sz="1400" kern="1200" dirty="0"/>
        </a:p>
      </dsp:txBody>
      <dsp:txXfrm>
        <a:off x="115363" y="1900488"/>
        <a:ext cx="854439" cy="530520"/>
      </dsp:txXfrm>
    </dsp:sp>
    <dsp:sp modelId="{6B459B2D-1035-A044-9B48-319DD8DE99E4}">
      <dsp:nvSpPr>
        <dsp:cNvPr id="0" name=""/>
        <dsp:cNvSpPr/>
      </dsp:nvSpPr>
      <dsp:spPr>
        <a:xfrm>
          <a:off x="1084913" y="1790308"/>
          <a:ext cx="887449" cy="56353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2F6E9C-4B4C-A84F-990A-BBE59E2D8009}">
      <dsp:nvSpPr>
        <dsp:cNvPr id="0" name=""/>
        <dsp:cNvSpPr/>
      </dsp:nvSpPr>
      <dsp:spPr>
        <a:xfrm>
          <a:off x="1183519" y="1883983"/>
          <a:ext cx="887449" cy="563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Images</a:t>
          </a:r>
          <a:endParaRPr lang="en-US" sz="1400" kern="1200"/>
        </a:p>
      </dsp:txBody>
      <dsp:txXfrm>
        <a:off x="1200024" y="1900488"/>
        <a:ext cx="854439" cy="53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CAA94-55DF-4349-8FA4-DB3AB5ABE2A5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F59DA-D161-FD40-BBBF-DDF0C665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</a:t>
            </a:r>
            <a:r>
              <a:rPr lang="en-US" dirty="0" err="1" smtClean="0"/>
              <a:t>www.alistapart.com</a:t>
            </a:r>
            <a:r>
              <a:rPr lang="en-US" dirty="0" smtClean="0"/>
              <a:t>/articles/</a:t>
            </a:r>
            <a:r>
              <a:rPr lang="en-US" dirty="0" err="1" smtClean="0"/>
              <a:t>switchymclayout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59DA-D161-FD40-BBBF-DDF0C6650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1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difference between </a:t>
            </a:r>
            <a:r>
              <a:rPr lang="en-US" dirty="0" err="1" smtClean="0"/>
              <a:t>bayesian</a:t>
            </a:r>
            <a:r>
              <a:rPr lang="en-US" dirty="0" smtClean="0"/>
              <a:t> networks and </a:t>
            </a:r>
            <a:r>
              <a:rPr lang="en-US" dirty="0" err="1" smtClean="0"/>
              <a:t>markov</a:t>
            </a:r>
            <a:r>
              <a:rPr lang="en-US" baseline="0" dirty="0" smtClean="0"/>
              <a:t> models is the consideration of previous states and the number of parameters</a:t>
            </a:r>
          </a:p>
          <a:p>
            <a:r>
              <a:rPr lang="en-US" baseline="0" dirty="0" smtClean="0"/>
              <a:t>While the </a:t>
            </a:r>
            <a:r>
              <a:rPr lang="en-US" baseline="0" dirty="0" err="1" smtClean="0"/>
              <a:t>bayesian</a:t>
            </a:r>
            <a:r>
              <a:rPr lang="en-US" baseline="0" dirty="0" smtClean="0"/>
              <a:t> network already considers previous states by default, in a </a:t>
            </a:r>
            <a:r>
              <a:rPr lang="en-US" baseline="0" dirty="0" err="1" smtClean="0"/>
              <a:t>markov</a:t>
            </a:r>
            <a:r>
              <a:rPr lang="en-US" baseline="0" dirty="0" smtClean="0"/>
              <a:t> model (that works similarly to a state chart) it is necessary to explicitly consider the history, in a second degree </a:t>
            </a:r>
            <a:r>
              <a:rPr lang="en-US" baseline="0" dirty="0" err="1" smtClean="0"/>
              <a:t>markov</a:t>
            </a:r>
            <a:r>
              <a:rPr lang="en-US" baseline="0" dirty="0" smtClean="0"/>
              <a:t> model (table with probabilities of an interaction given a sequence of 2 previous steps)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59DA-D161-FD40-BBBF-DDF0C66500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269A12-A8ED-4F46-B9C3-134E714ABA03}" type="datetimeFigureOut">
              <a:rPr lang="en-US" smtClean="0"/>
              <a:t>09/06/11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80314B1-8947-3445-9CD2-E10096714F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1.png"/><Relationship Id="rId8" Type="http://schemas.microsoft.com/office/2007/relationships/hdphoto" Target="../media/hdphoto1.wdp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596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Computational Framework for Multi-dimensional Context-aware Adaptation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0887"/>
            <a:ext cx="6400800" cy="17526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 smtClean="0"/>
              <a:t>Vivian </a:t>
            </a:r>
            <a:r>
              <a:rPr lang="en-US" sz="1600" dirty="0" err="1" smtClean="0"/>
              <a:t>Genaro</a:t>
            </a:r>
            <a:r>
              <a:rPr lang="en-US" sz="1600" dirty="0" smtClean="0"/>
              <a:t> Motti</a:t>
            </a:r>
          </a:p>
          <a:p>
            <a:pPr algn="r">
              <a:lnSpc>
                <a:spcPct val="80000"/>
              </a:lnSpc>
            </a:pPr>
            <a:r>
              <a:rPr lang="en-US" sz="1600" dirty="0" smtClean="0"/>
              <a:t>LILAB – Louvain Interaction Laboratory</a:t>
            </a:r>
          </a:p>
          <a:p>
            <a:pPr algn="r">
              <a:lnSpc>
                <a:spcPct val="80000"/>
              </a:lnSpc>
            </a:pPr>
            <a:r>
              <a:rPr lang="fr-FR" sz="1600" dirty="0" smtClean="0"/>
              <a:t>Université catholique de Louvain</a:t>
            </a:r>
          </a:p>
          <a:p>
            <a:pPr algn="r">
              <a:lnSpc>
                <a:spcPct val="80000"/>
              </a:lnSpc>
            </a:pPr>
            <a:r>
              <a:rPr lang="en-US" sz="1600" dirty="0" smtClean="0"/>
              <a:t>Belgium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380155" y="6350949"/>
            <a:ext cx="214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Pisa, June 13</a:t>
            </a:r>
            <a:r>
              <a:rPr lang="en-US" baseline="30000" dirty="0" smtClean="0"/>
              <a:t>th</a:t>
            </a:r>
            <a:r>
              <a:rPr lang="en-US" dirty="0" smtClean="0"/>
              <a:t> , 2011</a:t>
            </a:r>
            <a:endParaRPr lang="en-US" dirty="0"/>
          </a:p>
        </p:txBody>
      </p:sp>
      <p:pic>
        <p:nvPicPr>
          <p:cNvPr id="4" name="Picture 3" descr="eics2011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" y="9477"/>
            <a:ext cx="1423567" cy="1423567"/>
          </a:xfrm>
          <a:prstGeom prst="rect">
            <a:avLst/>
          </a:prstGeom>
        </p:spPr>
      </p:pic>
      <p:pic>
        <p:nvPicPr>
          <p:cNvPr id="7" name="Picture 6" descr="sigch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99" y="37938"/>
            <a:ext cx="1991942" cy="5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604"/>
            <a:ext cx="8913813" cy="914400"/>
          </a:xfrm>
        </p:spPr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761586"/>
            <a:ext cx="7610476" cy="3670767"/>
          </a:xfrm>
        </p:spPr>
        <p:txBody>
          <a:bodyPr/>
          <a:lstStyle/>
          <a:p>
            <a:r>
              <a:rPr lang="en-US" dirty="0" smtClean="0"/>
              <a:t>UML and MOF diagrams</a:t>
            </a:r>
          </a:p>
        </p:txBody>
      </p:sp>
      <p:pic>
        <p:nvPicPr>
          <p:cNvPr id="8" name="Picture 7" descr="ClassDiagr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19090" r="21082" b="21411"/>
          <a:stretch/>
        </p:blipFill>
        <p:spPr>
          <a:xfrm>
            <a:off x="5708259" y="1552639"/>
            <a:ext cx="3347727" cy="2124551"/>
          </a:xfrm>
          <a:prstGeom prst="rect">
            <a:avLst/>
          </a:prstGeom>
        </p:spPr>
      </p:pic>
      <p:pic>
        <p:nvPicPr>
          <p:cNvPr id="9" name="Picture 8" descr="StateMachi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23551" r="18157" b="28467"/>
          <a:stretch/>
        </p:blipFill>
        <p:spPr>
          <a:xfrm>
            <a:off x="1222677" y="5081693"/>
            <a:ext cx="2767606" cy="1375395"/>
          </a:xfrm>
          <a:prstGeom prst="rect">
            <a:avLst/>
          </a:prstGeom>
        </p:spPr>
      </p:pic>
      <p:pic>
        <p:nvPicPr>
          <p:cNvPr id="10" name="Picture 9" descr="UCContex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1" y="2353901"/>
            <a:ext cx="4587402" cy="2646578"/>
          </a:xfrm>
          <a:prstGeom prst="rect">
            <a:avLst/>
          </a:prstGeom>
        </p:spPr>
      </p:pic>
      <p:pic>
        <p:nvPicPr>
          <p:cNvPr id="11" name="Picture 10" descr="SequenceDiagramContex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t="5266" r="53982" b="26024"/>
          <a:stretch/>
        </p:blipFill>
        <p:spPr>
          <a:xfrm>
            <a:off x="5336171" y="3847777"/>
            <a:ext cx="2571071" cy="28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62969"/>
              </p:ext>
            </p:extLst>
          </p:nvPr>
        </p:nvGraphicFramePr>
        <p:xfrm>
          <a:off x="284494" y="2335248"/>
          <a:ext cx="8605506" cy="40816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68502"/>
                <a:gridCol w="2868502"/>
                <a:gridCol w="2868502"/>
              </a:tblGrid>
              <a:tr h="15787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7268" marR="57268" marT="28635" marB="28635">
                    <a:lnL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7268" marR="57268" marT="28635" marB="28635">
                    <a:lnL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7268" marR="57268" marT="28635" marB="28635">
                    <a:lnL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918">
                <a:tc>
                  <a:txBody>
                    <a:bodyPr/>
                    <a:lstStyle/>
                    <a:p>
                      <a:pPr marL="0" marR="0" lvl="0" indent="0" algn="l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Bayesian Networks </a:t>
                      </a:r>
                    </a:p>
                    <a:p>
                      <a:pPr marL="0" marR="0" lvl="0" indent="0" algn="l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E.g.: To adapt the navigation by predicting and suggesting the next step to the user</a:t>
                      </a:r>
                    </a:p>
                  </a:txBody>
                  <a:tcPr marL="57268" marR="57268" marT="28635" marB="28635">
                    <a:lnL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Decision Trees </a:t>
                      </a:r>
                    </a:p>
                    <a:p>
                      <a:pPr marL="0" marR="0" lvl="0" indent="0" algn="l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To perform adaptation rules according to the context of the user, adapts</a:t>
                      </a:r>
                      <a:r>
                        <a:rPr lang="en-US" sz="2000" baseline="0" dirty="0" smtClean="0"/>
                        <a:t> some </a:t>
                      </a:r>
                      <a:r>
                        <a:rPr lang="en-US" sz="2000" dirty="0" smtClean="0"/>
                        <a:t>system aspects</a:t>
                      </a:r>
                    </a:p>
                  </a:txBody>
                  <a:tcPr marL="57268" marR="57268" marT="28635" marB="28635">
                    <a:lnL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Markov Models</a:t>
                      </a:r>
                      <a:r>
                        <a:rPr lang="en-US" sz="2000" dirty="0" smtClean="0"/>
                        <a:t> use previous information (e.g. history of user interaction) to predict the next step</a:t>
                      </a:r>
                    </a:p>
                  </a:txBody>
                  <a:tcPr marL="57268" marR="57268" marT="28635" marB="28635">
                    <a:lnL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 descr="bayesian net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9" y="2398748"/>
            <a:ext cx="1779967" cy="1446279"/>
          </a:xfrm>
          <a:prstGeom prst="rect">
            <a:avLst/>
          </a:prstGeom>
        </p:spPr>
      </p:pic>
      <p:pic>
        <p:nvPicPr>
          <p:cNvPr id="14" name="Picture 13" descr="decision_tre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81" y="2386932"/>
            <a:ext cx="1217157" cy="1426345"/>
          </a:xfrm>
          <a:prstGeom prst="rect">
            <a:avLst/>
          </a:prstGeom>
        </p:spPr>
      </p:pic>
      <p:pic>
        <p:nvPicPr>
          <p:cNvPr id="15" name="Picture 14" descr="hiddenmarkovmode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41" y="2371477"/>
            <a:ext cx="1752551" cy="14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Model-driven Approach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84879"/>
              </p:ext>
            </p:extLst>
          </p:nvPr>
        </p:nvGraphicFramePr>
        <p:xfrm>
          <a:off x="165099" y="2203356"/>
          <a:ext cx="8788400" cy="4302756"/>
        </p:xfrm>
        <a:graphic>
          <a:graphicData uri="http://schemas.openxmlformats.org/drawingml/2006/table">
            <a:tbl>
              <a:tblPr firstRow="1" firstCol="1" lastCol="1" bandRow="1" bandCol="1">
                <a:tableStyleId>{F2DE63D5-997A-4646-A377-4702673A728D}</a:tableStyleId>
              </a:tblPr>
              <a:tblGrid>
                <a:gridCol w="2197100"/>
                <a:gridCol w="2197100"/>
                <a:gridCol w="2197100"/>
                <a:gridCol w="2197100"/>
              </a:tblGrid>
              <a:tr h="817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Task and Domain</a:t>
                      </a:r>
                      <a:endParaRPr lang="en-US" sz="25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55877" marR="55877" marT="27939" marB="27939" anchor="ctr">
                    <a:lnR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Abstract UI</a:t>
                      </a:r>
                      <a:endParaRPr lang="en-US" sz="2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55877" marR="55877" marT="27939" marB="27939" anchor="ctr">
                    <a:lnL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Concrete UI</a:t>
                      </a:r>
                      <a:endParaRPr lang="en-US" sz="2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55877" marR="55877" marT="27939" marB="27939" anchor="ctr">
                    <a:lnL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Final UI</a:t>
                      </a:r>
                      <a:endParaRPr lang="en-US" sz="25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55877" marR="55877" marT="27939" marB="27939" anchor="ctr">
                    <a:lnL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481841">
                <a:tc>
                  <a:txBody>
                    <a:bodyPr/>
                    <a:lstStyle/>
                    <a:p>
                      <a:endParaRPr lang="en-US" sz="2500" dirty="0" smtClean="0"/>
                    </a:p>
                    <a:p>
                      <a:endParaRPr lang="en-US" sz="2500" dirty="0" smtClean="0"/>
                    </a:p>
                    <a:p>
                      <a:endParaRPr lang="en-US" sz="2500" dirty="0" smtClean="0"/>
                    </a:p>
                    <a:p>
                      <a:endParaRPr lang="en-US" sz="2500" dirty="0" smtClean="0"/>
                    </a:p>
                    <a:p>
                      <a:endParaRPr lang="en-US" sz="2500" dirty="0" smtClean="0"/>
                    </a:p>
                    <a:p>
                      <a:endParaRPr lang="en-US" sz="25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5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5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55877" marR="55877" marT="27939" marB="27939">
                    <a:lnR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55877" marR="55877" marT="27939" marB="27939">
                    <a:lnL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55877" marR="55877" marT="27939" marB="27939">
                    <a:lnL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55877" marR="55877" marT="27939" marB="27939">
                    <a:lnL w="38100" cap="flat" cmpd="sng" algn="ctr">
                      <a:solidFill>
                        <a:srgbClr val="A2C8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182191767"/>
              </p:ext>
            </p:extLst>
          </p:nvPr>
        </p:nvGraphicFramePr>
        <p:xfrm>
          <a:off x="233431" y="3395117"/>
          <a:ext cx="2071222" cy="259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2861660" y="3674102"/>
            <a:ext cx="1490451" cy="1786068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8" tIns="45679" rIns="91358" bIns="45679" rtlCol="0" anchor="ctr"/>
          <a:lstStyle/>
          <a:p>
            <a:pPr>
              <a:lnSpc>
                <a:spcPct val="130000"/>
              </a:lnSpc>
            </a:pPr>
            <a:r>
              <a:rPr lang="en-US" sz="2000" b="1" dirty="0"/>
              <a:t>Title</a:t>
            </a:r>
          </a:p>
          <a:p>
            <a:pPr algn="ctr"/>
            <a:r>
              <a:rPr lang="en-US" sz="2000" dirty="0"/>
              <a:t>Text</a:t>
            </a:r>
          </a:p>
          <a:p>
            <a:pPr algn="ctr"/>
            <a:r>
              <a:rPr lang="en-US" sz="2000" dirty="0"/>
              <a:t>Image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102947" y="3287438"/>
            <a:ext cx="1590136" cy="3032261"/>
            <a:chOff x="-2206154" y="4176554"/>
            <a:chExt cx="2708754" cy="5165376"/>
          </a:xfrm>
        </p:grpSpPr>
        <p:pic>
          <p:nvPicPr>
            <p:cNvPr id="32" name="Picture 31" descr="Android_Rebtel_Home.jp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625" b="82125" l="25833" r="74250">
                          <a14:foregroundMark x1="49333" y1="24750" x2="49333" y2="24750"/>
                          <a14:foregroundMark x1="49333" y1="21875" x2="49333" y2="21875"/>
                          <a14:foregroundMark x1="39333" y1="16500" x2="39333" y2="16500"/>
                          <a14:foregroundMark x1="56167" y1="19125" x2="56167" y2="19125"/>
                          <a14:foregroundMark x1="34000" y1="53750" x2="34000" y2="53750"/>
                          <a14:foregroundMark x1="49833" y1="75875" x2="49833" y2="75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4" t="10251" r="25000" b="17502"/>
            <a:stretch/>
          </p:blipFill>
          <p:spPr>
            <a:xfrm>
              <a:off x="-2206154" y="4176554"/>
              <a:ext cx="2708754" cy="5165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33" name="Rectangle 32"/>
            <p:cNvSpPr/>
            <p:nvPr/>
          </p:nvSpPr>
          <p:spPr>
            <a:xfrm>
              <a:off x="-1900752" y="4921762"/>
              <a:ext cx="2140120" cy="338377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358" tIns="0" rIns="91358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Arial"/>
                  <a:cs typeface="Arial"/>
                </a:rPr>
                <a:t>[</a:t>
              </a:r>
              <a:r>
                <a:rPr lang="en-US" sz="1000" b="1" dirty="0" err="1">
                  <a:solidFill>
                    <a:schemeClr val="tx1"/>
                  </a:solidFill>
                  <a:latin typeface="Arial"/>
                  <a:cs typeface="Arial"/>
                </a:rPr>
                <a:t>Serenoa</a:t>
              </a:r>
              <a:r>
                <a:rPr lang="en-US" sz="1000" b="1" dirty="0" smtClean="0">
                  <a:solidFill>
                    <a:schemeClr val="tx1"/>
                  </a:solidFill>
                  <a:latin typeface="Arial"/>
                  <a:cs typeface="Arial"/>
                </a:rPr>
                <a:t>]</a:t>
              </a:r>
              <a:endParaRPr lang="en-US" sz="1000" b="1" dirty="0">
                <a:latin typeface="Arial"/>
                <a:cs typeface="Arial"/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  <a:latin typeface="Arial"/>
                  <a:cs typeface="Arial"/>
                </a:rPr>
                <a:t>Serenoa</a:t>
              </a:r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</a:rPr>
                <a:t> is aimed at developing a novel, open platform for enabling the creation of context-sensitive SFE. </a:t>
              </a:r>
            </a:p>
            <a:p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219200" y="7395201"/>
              <a:ext cx="1320800" cy="711200"/>
            </a:xfrm>
            <a:prstGeom prst="rect">
              <a:avLst/>
            </a:prstGeom>
          </p:spPr>
        </p:pic>
      </p:grpSp>
      <p:sp>
        <p:nvSpPr>
          <p:cNvPr id="37" name="Rounded Rectangle 36"/>
          <p:cNvSpPr/>
          <p:nvPr/>
        </p:nvSpPr>
        <p:spPr>
          <a:xfrm>
            <a:off x="4861504" y="3665591"/>
            <a:ext cx="1490451" cy="1786068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8" tIns="45679" rIns="91358" bIns="45679" rtlCol="0" anchor="t"/>
          <a:lstStyle/>
          <a:p>
            <a:pPr>
              <a:lnSpc>
                <a:spcPct val="130000"/>
              </a:lnSpc>
            </a:pPr>
            <a:r>
              <a:rPr lang="en-US" sz="1400" b="1" dirty="0" err="1" smtClean="0"/>
              <a:t>Serenoa</a:t>
            </a:r>
            <a:endParaRPr lang="en-US" sz="1400" b="1" dirty="0"/>
          </a:p>
          <a:p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 smtClean="0"/>
              <a:t>ipsum</a:t>
            </a:r>
            <a:r>
              <a:rPr lang="en-US" sz="1400" dirty="0" smtClean="0"/>
              <a:t> </a:t>
            </a:r>
            <a:r>
              <a:rPr lang="en-US" sz="1400" dirty="0" err="1" smtClean="0"/>
              <a:t>lorem</a:t>
            </a:r>
            <a:r>
              <a:rPr lang="en-US" sz="1400" dirty="0" smtClean="0"/>
              <a:t> </a:t>
            </a:r>
            <a:r>
              <a:rPr lang="en-US" sz="1400" dirty="0" err="1" smtClean="0"/>
              <a:t>ipsum</a:t>
            </a:r>
            <a:r>
              <a:rPr lang="en-US" sz="1400" dirty="0" smtClean="0"/>
              <a:t> </a:t>
            </a:r>
            <a:r>
              <a:rPr lang="en-US" sz="1400" dirty="0" err="1" smtClean="0"/>
              <a:t>lorem</a:t>
            </a:r>
            <a:r>
              <a:rPr lang="en-US" sz="1400" dirty="0" smtClean="0"/>
              <a:t> </a:t>
            </a:r>
            <a:r>
              <a:rPr lang="en-US" sz="1400" dirty="0" err="1" smtClean="0"/>
              <a:t>ipsum</a:t>
            </a:r>
            <a:r>
              <a:rPr lang="en-US" sz="1400" dirty="0" smtClean="0"/>
              <a:t> </a:t>
            </a:r>
            <a:r>
              <a:rPr lang="en-US" sz="1400" dirty="0" err="1" smtClean="0"/>
              <a:t>lorem</a:t>
            </a:r>
            <a:endParaRPr lang="en-US" sz="1400" dirty="0" smtClean="0"/>
          </a:p>
          <a:p>
            <a:r>
              <a:rPr lang="en-US" sz="1400" dirty="0" err="1" smtClean="0"/>
              <a:t>ipsum</a:t>
            </a:r>
            <a:endParaRPr lang="en-US" sz="1400" dirty="0"/>
          </a:p>
        </p:txBody>
      </p:sp>
      <p:sp>
        <p:nvSpPr>
          <p:cNvPr id="38" name="Smiley Face 37"/>
          <p:cNvSpPr/>
          <p:nvPr/>
        </p:nvSpPr>
        <p:spPr>
          <a:xfrm>
            <a:off x="5664200" y="4739394"/>
            <a:ext cx="546100" cy="5461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2107803" y="3348534"/>
            <a:ext cx="622300" cy="2286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4292203" y="3348534"/>
            <a:ext cx="622300" cy="2286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 rot="5400000">
            <a:off x="6489303" y="3348534"/>
            <a:ext cx="622300" cy="2286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3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plan</a:t>
            </a:r>
          </a:p>
          <a:p>
            <a:pPr lvl="1"/>
            <a:r>
              <a:rPr lang="en-US" dirty="0" smtClean="0"/>
              <a:t>Combined techniques</a:t>
            </a:r>
          </a:p>
          <a:p>
            <a:pPr lvl="2"/>
            <a:r>
              <a:rPr lang="en-US" dirty="0" smtClean="0"/>
              <a:t>Varied aspects</a:t>
            </a:r>
          </a:p>
          <a:p>
            <a:pPr lvl="1"/>
            <a:r>
              <a:rPr lang="en-US" dirty="0" smtClean="0"/>
              <a:t>Multiple scenarios</a:t>
            </a:r>
          </a:p>
          <a:p>
            <a:pPr lvl="1"/>
            <a:r>
              <a:rPr lang="en-US" dirty="0" smtClean="0"/>
              <a:t>Iterative</a:t>
            </a:r>
          </a:p>
          <a:p>
            <a:pPr lvl="2"/>
            <a:r>
              <a:rPr lang="en-US" dirty="0" smtClean="0"/>
              <a:t>Different fidelity levels</a:t>
            </a:r>
          </a:p>
          <a:p>
            <a:pPr lvl="2"/>
            <a:r>
              <a:rPr lang="en-US" dirty="0" smtClean="0"/>
              <a:t>User-centered design</a:t>
            </a:r>
          </a:p>
        </p:txBody>
      </p:sp>
    </p:spTree>
    <p:extLst>
      <p:ext uri="{BB962C8B-B14F-4D97-AF65-F5344CB8AC3E}">
        <p14:creationId xmlns:p14="http://schemas.microsoft.com/office/powerpoint/2010/main" val="35077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Different scenarios</a:t>
            </a:r>
          </a:p>
          <a:p>
            <a:pPr lvl="1"/>
            <a:r>
              <a:rPr lang="en-US" dirty="0" smtClean="0"/>
              <a:t>To define the feasibility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 the techniques gathered</a:t>
            </a:r>
          </a:p>
          <a:p>
            <a:r>
              <a:rPr lang="en-US" dirty="0" smtClean="0"/>
              <a:t>Define more complex adaptation</a:t>
            </a:r>
          </a:p>
          <a:p>
            <a:pPr lvl="1"/>
            <a:r>
              <a:rPr lang="en-US" dirty="0" smtClean="0"/>
              <a:t>Rules, methods, techniques</a:t>
            </a:r>
          </a:p>
          <a:p>
            <a:r>
              <a:rPr lang="en-US" dirty="0" smtClean="0"/>
              <a:t>Perform evaluation</a:t>
            </a:r>
          </a:p>
          <a:p>
            <a:r>
              <a:rPr lang="en-US" dirty="0" smtClean="0"/>
              <a:t>Validate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5" name="Picture 4" descr="logosereno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75" y="2775429"/>
            <a:ext cx="1327497" cy="703574"/>
          </a:xfrm>
          <a:prstGeom prst="rect">
            <a:avLst/>
          </a:prstGeom>
        </p:spPr>
      </p:pic>
      <p:pic>
        <p:nvPicPr>
          <p:cNvPr id="6" name="Picture 5" descr="logo_horiz_bleu_g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71" y="2775429"/>
            <a:ext cx="1371601" cy="1027831"/>
          </a:xfrm>
          <a:prstGeom prst="rect">
            <a:avLst/>
          </a:prstGeom>
        </p:spPr>
      </p:pic>
      <p:pic>
        <p:nvPicPr>
          <p:cNvPr id="7" name="Picture 6" descr="1016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16" y="2795012"/>
            <a:ext cx="862728" cy="10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5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24100"/>
            <a:ext cx="7610476" cy="42037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Alpaydin</a:t>
            </a:r>
            <a:r>
              <a:rPr lang="en-US" dirty="0" smtClean="0"/>
              <a:t>] </a:t>
            </a:r>
            <a:r>
              <a:rPr lang="en-US" dirty="0" err="1" smtClean="0"/>
              <a:t>Ethem</a:t>
            </a:r>
            <a:r>
              <a:rPr lang="en-US" dirty="0" smtClean="0"/>
              <a:t> </a:t>
            </a:r>
            <a:r>
              <a:rPr lang="en-US" dirty="0" err="1" smtClean="0"/>
              <a:t>Alpaydin</a:t>
            </a:r>
            <a:r>
              <a:rPr lang="en-US" dirty="0" smtClean="0"/>
              <a:t> (2004) Introduction to Machine Learning. The MIT Press, October 2004, ISBN 0-262-01211-1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Brusilovsky</a:t>
            </a:r>
            <a:r>
              <a:rPr lang="en-US" dirty="0"/>
              <a:t>] </a:t>
            </a:r>
            <a:r>
              <a:rPr lang="en-US" dirty="0" err="1"/>
              <a:t>Brusilovsky</a:t>
            </a:r>
            <a:r>
              <a:rPr lang="en-US" dirty="0"/>
              <a:t>, P. </a:t>
            </a:r>
            <a:r>
              <a:rPr lang="en-US" dirty="0" smtClean="0"/>
              <a:t>(1996) </a:t>
            </a:r>
            <a:r>
              <a:rPr lang="en-US" dirty="0"/>
              <a:t>Methods and Techniques of Adaptive Hypermedia.  In Proceedings of User Model. User-Adapt. Interact.. 1996, 87-129.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Coutaz</a:t>
            </a:r>
            <a:r>
              <a:rPr lang="en-US" dirty="0"/>
              <a:t>] </a:t>
            </a:r>
            <a:r>
              <a:rPr lang="en-US" dirty="0" smtClean="0"/>
              <a:t>Joelle </a:t>
            </a:r>
            <a:r>
              <a:rPr lang="en-US" dirty="0" err="1"/>
              <a:t>Coutaz</a:t>
            </a:r>
            <a:r>
              <a:rPr lang="en-US" dirty="0"/>
              <a:t>. 2006. Meta-user interfaces for ambient spaces. In Proceedings of the 5th international conference on Task models and diagrams for users interface design (TAMODIA'06), Karin </a:t>
            </a:r>
            <a:r>
              <a:rPr lang="en-US" dirty="0" err="1"/>
              <a:t>Coninx</a:t>
            </a:r>
            <a:r>
              <a:rPr lang="en-US" dirty="0"/>
              <a:t>, Kris </a:t>
            </a:r>
            <a:r>
              <a:rPr lang="en-US" dirty="0" err="1"/>
              <a:t>Luyten</a:t>
            </a:r>
            <a:r>
              <a:rPr lang="en-US" dirty="0"/>
              <a:t>, and Kevin A. Schneider (Eds.). Springer-</a:t>
            </a:r>
            <a:r>
              <a:rPr lang="en-US" dirty="0" err="1"/>
              <a:t>Verlag</a:t>
            </a:r>
            <a:r>
              <a:rPr lang="en-US" dirty="0"/>
              <a:t>, Berlin, Heidelberg, 1-15.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Dey</a:t>
            </a:r>
            <a:r>
              <a:rPr lang="en-US" dirty="0"/>
              <a:t>] </a:t>
            </a:r>
            <a:r>
              <a:rPr lang="en-US" dirty="0" err="1"/>
              <a:t>Anind</a:t>
            </a:r>
            <a:r>
              <a:rPr lang="en-US" dirty="0"/>
              <a:t> K. </a:t>
            </a:r>
            <a:r>
              <a:rPr lang="en-US" dirty="0" err="1"/>
              <a:t>Dey</a:t>
            </a:r>
            <a:r>
              <a:rPr lang="en-US" dirty="0"/>
              <a:t>. </a:t>
            </a:r>
            <a:r>
              <a:rPr lang="en-US" dirty="0" smtClean="0"/>
              <a:t>(2001). </a:t>
            </a:r>
            <a:r>
              <a:rPr lang="en-US" dirty="0"/>
              <a:t>Understanding and Using Context. Personal Ubiquitous </a:t>
            </a:r>
            <a:r>
              <a:rPr lang="en-US" dirty="0" err="1"/>
              <a:t>Comput</a:t>
            </a:r>
            <a:r>
              <a:rPr lang="en-US" dirty="0"/>
              <a:t>. 5, 1 (January 2001), 4-7. DOI=10.1007/s007790170019 http://</a:t>
            </a:r>
            <a:r>
              <a:rPr lang="en-US" dirty="0" err="1"/>
              <a:t>dx.doi.org</a:t>
            </a:r>
            <a:r>
              <a:rPr lang="en-US" dirty="0"/>
              <a:t>/10.1007/s007790170019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Dessart</a:t>
            </a:r>
            <a:r>
              <a:rPr lang="en-US" dirty="0" smtClean="0"/>
              <a:t>] </a:t>
            </a:r>
            <a:r>
              <a:rPr lang="en-US" dirty="0" err="1" smtClean="0"/>
              <a:t>Dessart</a:t>
            </a:r>
            <a:r>
              <a:rPr lang="en-US" dirty="0" smtClean="0"/>
              <a:t> C. et. al. (2011) Showing User Interface </a:t>
            </a:r>
            <a:r>
              <a:rPr lang="en-US" dirty="0" err="1" smtClean="0"/>
              <a:t>Adaptivity</a:t>
            </a:r>
            <a:r>
              <a:rPr lang="en-US" dirty="0" smtClean="0"/>
              <a:t> by Animated Transitions. EICS’11 (to appear)</a:t>
            </a:r>
          </a:p>
          <a:p>
            <a:r>
              <a:rPr lang="en-US" dirty="0" smtClean="0"/>
              <a:t>[Serna et al., </a:t>
            </a:r>
            <a:r>
              <a:rPr lang="en-US" dirty="0"/>
              <a:t>2010] Audrey Serna, </a:t>
            </a:r>
            <a:r>
              <a:rPr lang="en-US" dirty="0" err="1"/>
              <a:t>Gaëlle</a:t>
            </a:r>
            <a:r>
              <a:rPr lang="en-US" dirty="0"/>
              <a:t> Calvary, Dominique L. </a:t>
            </a:r>
            <a:r>
              <a:rPr lang="en-US" dirty="0" err="1"/>
              <a:t>Scapin</a:t>
            </a:r>
            <a:r>
              <a:rPr lang="en-US" dirty="0"/>
              <a:t>. How assessing plasticity design choices can improve UI quality: a case study. In Proceedings of EICS'2010. pp.29~</a:t>
            </a:r>
            <a:r>
              <a:rPr lang="en-US" dirty="0" smtClean="0"/>
              <a:t>34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8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adaptation?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Contexts of use vary</a:t>
            </a:r>
          </a:p>
          <a:p>
            <a:pPr lvl="1"/>
            <a:r>
              <a:rPr lang="en-US" dirty="0" smtClean="0"/>
              <a:t>Multiple devices, platforms</a:t>
            </a:r>
          </a:p>
          <a:p>
            <a:pPr lvl="1"/>
            <a:r>
              <a:rPr lang="en-US" dirty="0" smtClean="0"/>
              <a:t>Heterogeneous users</a:t>
            </a:r>
          </a:p>
          <a:p>
            <a:pPr lvl="1"/>
            <a:r>
              <a:rPr lang="en-US" dirty="0" smtClean="0"/>
              <a:t>Domains of application</a:t>
            </a:r>
          </a:p>
          <a:p>
            <a:pPr lvl="1"/>
            <a:r>
              <a:rPr lang="en-US" dirty="0" smtClean="0"/>
              <a:t>Many environments</a:t>
            </a:r>
          </a:p>
          <a:p>
            <a:pPr lvl="1"/>
            <a:endParaRPr lang="en-US" dirty="0"/>
          </a:p>
          <a:p>
            <a:r>
              <a:rPr lang="en-US" dirty="0" smtClean="0"/>
              <a:t>Complex to implement specific versions of a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Problem</a:t>
            </a:r>
          </a:p>
          <a:p>
            <a:r>
              <a:rPr lang="en-US" dirty="0" smtClean="0"/>
              <a:t>State of the art</a:t>
            </a:r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Validation and Evaluation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interact from different contexts</a:t>
            </a:r>
          </a:p>
          <a:p>
            <a:pPr lvl="1"/>
            <a:r>
              <a:rPr lang="en-US" dirty="0" smtClean="0"/>
              <a:t>Taking the context information into account in a way to provide users a better interaction</a:t>
            </a:r>
          </a:p>
          <a:p>
            <a:pPr lvl="1"/>
            <a:r>
              <a:rPr lang="en-US" dirty="0" smtClean="0"/>
              <a:t>Regardless of environment, platform, profile and context of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Considering a pre-defined context of use (able-bodied user, stable environment, desktop PC) may difficult or prevent user interaction</a:t>
            </a:r>
          </a:p>
          <a:p>
            <a:r>
              <a:rPr lang="en-US" dirty="0" smtClean="0"/>
              <a:t>Implementing multiple versions of the same application requires a significant effort</a:t>
            </a:r>
          </a:p>
          <a:p>
            <a:endParaRPr lang="en-US" dirty="0"/>
          </a:p>
          <a:p>
            <a:r>
              <a:rPr lang="en-US" b="1" dirty="0" smtClean="0"/>
              <a:t>Challenge:</a:t>
            </a:r>
            <a:r>
              <a:rPr lang="en-US" dirty="0" smtClean="0"/>
              <a:t> consider the context to provide users adapted interfaces with high usability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Taxonomies</a:t>
            </a:r>
          </a:p>
          <a:p>
            <a:r>
              <a:rPr lang="en-US" dirty="0" smtClean="0"/>
              <a:t>Modeling approaches (e.g. OWL for the context)</a:t>
            </a:r>
          </a:p>
          <a:p>
            <a:r>
              <a:rPr lang="en-US" dirty="0" smtClean="0"/>
              <a:t>Machine Learning techniques</a:t>
            </a:r>
          </a:p>
          <a:p>
            <a:r>
              <a:rPr lang="en-US" dirty="0" smtClean="0"/>
              <a:t>Architectures</a:t>
            </a:r>
          </a:p>
          <a:p>
            <a:r>
              <a:rPr lang="en-US" dirty="0" smtClean="0"/>
              <a:t>Case studies</a:t>
            </a:r>
          </a:p>
          <a:p>
            <a:endParaRPr lang="en-US" dirty="0"/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The approaches are not unified and consistent</a:t>
            </a:r>
          </a:p>
          <a:p>
            <a:pPr lvl="1"/>
            <a:r>
              <a:rPr lang="en-US" dirty="0" smtClean="0"/>
              <a:t>They are limited (e.g. one dimension, or one platform at a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 information</a:t>
            </a:r>
          </a:p>
          <a:p>
            <a:pPr lvl="1"/>
            <a:r>
              <a:rPr lang="en-US" dirty="0" smtClean="0"/>
              <a:t>About context and adaptation with a Systematic Review</a:t>
            </a:r>
          </a:p>
          <a:p>
            <a:r>
              <a:rPr lang="en-US" dirty="0" smtClean="0"/>
              <a:t>Implement adaptation algorithms</a:t>
            </a:r>
          </a:p>
          <a:p>
            <a:pPr lvl="1"/>
            <a:r>
              <a:rPr lang="en-US" dirty="0" smtClean="0"/>
              <a:t>Techniques and inference</a:t>
            </a:r>
          </a:p>
          <a:p>
            <a:pPr lvl="1"/>
            <a:r>
              <a:rPr lang="en-US" dirty="0" smtClean="0"/>
              <a:t>Map models of different abstraction levels</a:t>
            </a:r>
          </a:p>
          <a:p>
            <a:r>
              <a:rPr lang="en-US" dirty="0" smtClean="0"/>
              <a:t>Case studies for evaluation and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89"/>
            <a:ext cx="8229600" cy="1143000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57407"/>
              </p:ext>
            </p:extLst>
          </p:nvPr>
        </p:nvGraphicFramePr>
        <p:xfrm>
          <a:off x="700179" y="1523689"/>
          <a:ext cx="7432030" cy="354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0395" y="5268548"/>
            <a:ext cx="7481813" cy="965682"/>
            <a:chOff x="3897" y="1104855"/>
            <a:chExt cx="8221804" cy="1412153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3897" y="1104855"/>
              <a:ext cx="8221804" cy="14121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258" y="1187577"/>
              <a:ext cx="8139082" cy="1329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Iterative Evaluation</a:t>
              </a:r>
              <a:endParaRPr lang="en-US" sz="3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5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425236"/>
              </p:ext>
            </p:extLst>
          </p:nvPr>
        </p:nvGraphicFramePr>
        <p:xfrm>
          <a:off x="47205" y="1016001"/>
          <a:ext cx="7775996" cy="5289551"/>
        </p:xfrm>
        <a:graphic>
          <a:graphicData uri="http://schemas.openxmlformats.org/drawingml/2006/table">
            <a:tbl>
              <a:tblPr firstCol="1" bandRow="1">
                <a:tableStyleId>{2D5ABB26-0587-4C30-8999-92F81FD0307C}</a:tableStyleId>
              </a:tblPr>
              <a:tblGrid>
                <a:gridCol w="1540295"/>
                <a:gridCol w="6235701"/>
              </a:tblGrid>
              <a:tr h="48798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References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[</a:t>
                      </a:r>
                      <a:r>
                        <a:rPr lang="en-US" sz="1600" dirty="0" err="1" smtClean="0"/>
                        <a:t>Coutaz</a:t>
                      </a:r>
                      <a:r>
                        <a:rPr lang="en-US" sz="1600" dirty="0" smtClean="0"/>
                        <a:t>, 2006]; [Serna et al., 2010]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325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Description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Re-molding consists in the reconfiguration</a:t>
                      </a:r>
                      <a:r>
                        <a:rPr lang="en-US" sz="1600" baseline="0" dirty="0" smtClean="0"/>
                        <a:t> the UI according to the target context: elements can be re-located, re-sized, added and supplied. Pagination and scrolling may be used.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2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Rationale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Given a UI and a target context,</a:t>
                      </a:r>
                      <a:r>
                        <a:rPr lang="en-US" sz="1600" baseline="0" dirty="0" smtClean="0"/>
                        <a:t> the elements are re-arranged for the new context to assure usability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2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Example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When the user changes the platform (e.g. from a Desktop PC to a Smartphone)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46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Context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According to the platform,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device, screen dimensions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98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Advantages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usability level will be improved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2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Disadvantages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 is necessary to know before hand </a:t>
                      </a:r>
                    </a:p>
                    <a:p>
                      <a:r>
                        <a:rPr lang="en-US" sz="1600" dirty="0" smtClean="0"/>
                        <a:t>the best location</a:t>
                      </a:r>
                      <a:r>
                        <a:rPr lang="en-US" sz="1600" baseline="0" dirty="0" smtClean="0"/>
                        <a:t> for the elements, </a:t>
                      </a:r>
                    </a:p>
                    <a:p>
                      <a:r>
                        <a:rPr lang="en-US" sz="1600" baseline="0" dirty="0" smtClean="0"/>
                        <a:t>some of them may be suppressed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4" descr="re-siz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789" r="14488" b="3438"/>
          <a:stretch/>
        </p:blipFill>
        <p:spPr>
          <a:xfrm>
            <a:off x="5110121" y="3911600"/>
            <a:ext cx="4033879" cy="2551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94293" y="6477684"/>
            <a:ext cx="40243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dirty="0"/>
              <a:t>Source: http://</a:t>
            </a:r>
            <a:r>
              <a:rPr lang="en-US" sz="1000" b="1" dirty="0" err="1"/>
              <a:t>www.alistapart.com</a:t>
            </a:r>
            <a:r>
              <a:rPr lang="en-US" sz="1000" b="1" dirty="0"/>
              <a:t>/articles/</a:t>
            </a:r>
            <a:r>
              <a:rPr lang="en-US" sz="1000" b="1" dirty="0" err="1"/>
              <a:t>switchymclayout</a:t>
            </a:r>
            <a:endParaRPr lang="en-US" sz="10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79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Adaptation Technique: Re-molding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4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2144</TotalTime>
  <Words>696</Words>
  <Application>Microsoft Macintosh PowerPoint</Application>
  <PresentationFormat>On-screen Show (4:3)</PresentationFormat>
  <Paragraphs>144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Perception</vt:lpstr>
      <vt:lpstr>A Computational Framework for Multi-dimensional Context-aware Adaptation</vt:lpstr>
      <vt:lpstr>Why adaptation?</vt:lpstr>
      <vt:lpstr>Agenda</vt:lpstr>
      <vt:lpstr>Motivation</vt:lpstr>
      <vt:lpstr>Problem</vt:lpstr>
      <vt:lpstr>State of the Art</vt:lpstr>
      <vt:lpstr>Methodology</vt:lpstr>
      <vt:lpstr>Approach</vt:lpstr>
      <vt:lpstr>Adaptation Technique: Re-molding</vt:lpstr>
      <vt:lpstr>Modeling</vt:lpstr>
      <vt:lpstr>Machine Learning</vt:lpstr>
      <vt:lpstr>Model-driven Approach</vt:lpstr>
      <vt:lpstr>Evaluation</vt:lpstr>
      <vt:lpstr>Validation</vt:lpstr>
      <vt:lpstr>Next Steps</vt:lpstr>
      <vt:lpstr>Acknowledgments</vt:lpstr>
      <vt:lpstr>Bibliography</vt:lpstr>
      <vt:lpstr>Questions?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Computational Framework for Multi-dimensional Context-aware Adaptation</dc:title>
  <dc:creator>Vivian Motti</dc:creator>
  <cp:lastModifiedBy>Vivian Motti</cp:lastModifiedBy>
  <cp:revision>36</cp:revision>
  <dcterms:created xsi:type="dcterms:W3CDTF">2011-05-17T14:11:06Z</dcterms:created>
  <dcterms:modified xsi:type="dcterms:W3CDTF">2011-06-09T15:02:23Z</dcterms:modified>
</cp:coreProperties>
</file>