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C163D5-081B-4B9B-AA9C-B0771C384BC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93C62755-42E5-4B62-BF24-EFCE898399DD}">
      <dgm:prSet phldrT="[Text]"/>
      <dgm:spPr/>
      <dgm:t>
        <a:bodyPr/>
        <a:lstStyle/>
        <a:p>
          <a:r>
            <a:rPr lang="fr-BE" dirty="0" smtClean="0"/>
            <a:t>Explosion du nombre de plates-formes</a:t>
          </a:r>
          <a:endParaRPr lang="fr-BE" dirty="0"/>
        </a:p>
      </dgm:t>
    </dgm:pt>
    <dgm:pt modelId="{F251AEDA-D74D-4118-8100-D9A95FE7F079}" type="parTrans" cxnId="{1C5A247B-9856-4318-9CD2-1F03D255B70F}">
      <dgm:prSet/>
      <dgm:spPr/>
      <dgm:t>
        <a:bodyPr/>
        <a:lstStyle/>
        <a:p>
          <a:endParaRPr lang="fr-BE"/>
        </a:p>
      </dgm:t>
    </dgm:pt>
    <dgm:pt modelId="{A8F3656B-316C-4CB6-B2C5-FBF83064EBF0}" type="sibTrans" cxnId="{1C5A247B-9856-4318-9CD2-1F03D255B70F}">
      <dgm:prSet/>
      <dgm:spPr/>
      <dgm:t>
        <a:bodyPr/>
        <a:lstStyle/>
        <a:p>
          <a:endParaRPr lang="fr-BE"/>
        </a:p>
      </dgm:t>
    </dgm:pt>
    <dgm:pt modelId="{C04A2A23-E271-4F9B-A5E1-265F1201A4B8}">
      <dgm:prSet phldrT="[Text]"/>
      <dgm:spPr/>
      <dgm:t>
        <a:bodyPr/>
        <a:lstStyle/>
        <a:p>
          <a:r>
            <a:rPr lang="fr-BE" dirty="0" smtClean="0"/>
            <a:t>Réduire la déstabilisation cognitive</a:t>
          </a:r>
          <a:endParaRPr lang="fr-BE" dirty="0"/>
        </a:p>
      </dgm:t>
    </dgm:pt>
    <dgm:pt modelId="{EDB1EDC1-F164-4797-ACDF-6EDA8FA41F21}" type="sibTrans" cxnId="{634B7743-6353-44CA-8702-8A651F94AC49}">
      <dgm:prSet/>
      <dgm:spPr/>
      <dgm:t>
        <a:bodyPr/>
        <a:lstStyle/>
        <a:p>
          <a:endParaRPr lang="fr-BE"/>
        </a:p>
      </dgm:t>
    </dgm:pt>
    <dgm:pt modelId="{04EC792A-4EBC-413D-9296-8FE330C1830B}" type="parTrans" cxnId="{634B7743-6353-44CA-8702-8A651F94AC49}">
      <dgm:prSet/>
      <dgm:spPr/>
      <dgm:t>
        <a:bodyPr/>
        <a:lstStyle/>
        <a:p>
          <a:endParaRPr lang="fr-BE"/>
        </a:p>
      </dgm:t>
    </dgm:pt>
    <dgm:pt modelId="{B20A2971-AE29-4B13-B50F-E7FEDCE5A378}">
      <dgm:prSet phldrT="[Text]"/>
      <dgm:spPr/>
      <dgm:t>
        <a:bodyPr/>
        <a:lstStyle/>
        <a:p>
          <a:r>
            <a:rPr lang="fr-BE" dirty="0" smtClean="0"/>
            <a:t>Standardiser langage de spécification d’interfaces</a:t>
          </a:r>
          <a:endParaRPr lang="fr-BE" dirty="0"/>
        </a:p>
      </dgm:t>
    </dgm:pt>
    <dgm:pt modelId="{46408D5D-820A-4B67-AFD2-8370D6DCF0DA}" type="sibTrans" cxnId="{B5E6EE12-D69F-4413-A469-3DFBA7C203F7}">
      <dgm:prSet/>
      <dgm:spPr/>
      <dgm:t>
        <a:bodyPr/>
        <a:lstStyle/>
        <a:p>
          <a:endParaRPr lang="fr-BE"/>
        </a:p>
      </dgm:t>
    </dgm:pt>
    <dgm:pt modelId="{29CC8BB8-D540-40BB-94F9-B3DC1279C5A3}" type="parTrans" cxnId="{B5E6EE12-D69F-4413-A469-3DFBA7C203F7}">
      <dgm:prSet/>
      <dgm:spPr/>
      <dgm:t>
        <a:bodyPr/>
        <a:lstStyle/>
        <a:p>
          <a:endParaRPr lang="fr-BE"/>
        </a:p>
      </dgm:t>
    </dgm:pt>
    <dgm:pt modelId="{6CBB6B24-9EE3-403D-9FEC-E08BE4C58EE2}">
      <dgm:prSet phldrT="[Text]"/>
      <dgm:spPr/>
      <dgm:t>
        <a:bodyPr/>
        <a:lstStyle/>
        <a:p>
          <a:r>
            <a:rPr lang="fr-BE" dirty="0" smtClean="0"/>
            <a:t>Contextes d’utilisation différents</a:t>
          </a:r>
          <a:endParaRPr lang="fr-BE" dirty="0"/>
        </a:p>
      </dgm:t>
    </dgm:pt>
    <dgm:pt modelId="{2663ABF8-2FCD-4ED9-94CC-FF3685D5B074}" type="parTrans" cxnId="{53088DD3-B6CA-46F4-9CAB-9CF425EFA8F8}">
      <dgm:prSet/>
      <dgm:spPr/>
      <dgm:t>
        <a:bodyPr/>
        <a:lstStyle/>
        <a:p>
          <a:endParaRPr lang="fr-BE"/>
        </a:p>
      </dgm:t>
    </dgm:pt>
    <dgm:pt modelId="{730BFF47-8846-4F17-A0ED-453744512534}" type="sibTrans" cxnId="{53088DD3-B6CA-46F4-9CAB-9CF425EFA8F8}">
      <dgm:prSet/>
      <dgm:spPr/>
      <dgm:t>
        <a:bodyPr/>
        <a:lstStyle/>
        <a:p>
          <a:endParaRPr lang="fr-BE"/>
        </a:p>
      </dgm:t>
    </dgm:pt>
    <dgm:pt modelId="{84D95DF1-9123-4324-AE2F-73E901CC8B1C}" type="pres">
      <dgm:prSet presAssocID="{0DC163D5-081B-4B9B-AA9C-B0771C384BC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EC22D7F9-9764-4A26-9F58-50EC6EA88F6E}" type="pres">
      <dgm:prSet presAssocID="{93C62755-42E5-4B62-BF24-EFCE898399DD}" presName="root1" presStyleCnt="0"/>
      <dgm:spPr/>
    </dgm:pt>
    <dgm:pt modelId="{4EEB7E5B-BF34-4F51-8330-B95D7A89A7D9}" type="pres">
      <dgm:prSet presAssocID="{93C62755-42E5-4B62-BF24-EFCE898399DD}" presName="LevelOneTextNode" presStyleLbl="node0" presStyleIdx="0" presStyleCnt="1" custLinFactNeighborY="-1083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E16145CB-EAC0-4934-866C-CDF6658F30EF}" type="pres">
      <dgm:prSet presAssocID="{93C62755-42E5-4B62-BF24-EFCE898399DD}" presName="level2hierChild" presStyleCnt="0"/>
      <dgm:spPr/>
    </dgm:pt>
    <dgm:pt modelId="{369CE965-00AD-4D94-9946-4AFDA68B2949}" type="pres">
      <dgm:prSet presAssocID="{2663ABF8-2FCD-4ED9-94CC-FF3685D5B074}" presName="conn2-1" presStyleLbl="parChTrans1D2" presStyleIdx="0" presStyleCnt="1"/>
      <dgm:spPr/>
      <dgm:t>
        <a:bodyPr/>
        <a:lstStyle/>
        <a:p>
          <a:endParaRPr lang="fr-BE"/>
        </a:p>
      </dgm:t>
    </dgm:pt>
    <dgm:pt modelId="{1712A5D4-04EA-47DA-8358-4D2BC0E907DF}" type="pres">
      <dgm:prSet presAssocID="{2663ABF8-2FCD-4ED9-94CC-FF3685D5B074}" presName="connTx" presStyleLbl="parChTrans1D2" presStyleIdx="0" presStyleCnt="1"/>
      <dgm:spPr/>
      <dgm:t>
        <a:bodyPr/>
        <a:lstStyle/>
        <a:p>
          <a:endParaRPr lang="fr-BE"/>
        </a:p>
      </dgm:t>
    </dgm:pt>
    <dgm:pt modelId="{BF455F7D-94C4-4D9C-895A-3377A96A1F4A}" type="pres">
      <dgm:prSet presAssocID="{6CBB6B24-9EE3-403D-9FEC-E08BE4C58EE2}" presName="root2" presStyleCnt="0"/>
      <dgm:spPr/>
    </dgm:pt>
    <dgm:pt modelId="{5286F5FD-B11A-4E0B-9B49-D5C05E52D9AC}" type="pres">
      <dgm:prSet presAssocID="{6CBB6B24-9EE3-403D-9FEC-E08BE4C58EE2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8CF59A6-CCDF-4EA3-BB98-DD99598C904B}" type="pres">
      <dgm:prSet presAssocID="{6CBB6B24-9EE3-403D-9FEC-E08BE4C58EE2}" presName="level3hierChild" presStyleCnt="0"/>
      <dgm:spPr/>
    </dgm:pt>
    <dgm:pt modelId="{A431BF50-F688-4F9F-883A-E2BD39D16339}" type="pres">
      <dgm:prSet presAssocID="{29CC8BB8-D540-40BB-94F9-B3DC1279C5A3}" presName="conn2-1" presStyleLbl="parChTrans1D3" presStyleIdx="0" presStyleCnt="2"/>
      <dgm:spPr/>
      <dgm:t>
        <a:bodyPr/>
        <a:lstStyle/>
        <a:p>
          <a:endParaRPr lang="fr-BE"/>
        </a:p>
      </dgm:t>
    </dgm:pt>
    <dgm:pt modelId="{89CA808A-AC92-417C-AB92-074B6B38FEFE}" type="pres">
      <dgm:prSet presAssocID="{29CC8BB8-D540-40BB-94F9-B3DC1279C5A3}" presName="connTx" presStyleLbl="parChTrans1D3" presStyleIdx="0" presStyleCnt="2"/>
      <dgm:spPr/>
      <dgm:t>
        <a:bodyPr/>
        <a:lstStyle/>
        <a:p>
          <a:endParaRPr lang="fr-BE"/>
        </a:p>
      </dgm:t>
    </dgm:pt>
    <dgm:pt modelId="{A9FC3028-E2F9-47DC-92DC-327C3BD7A3F3}" type="pres">
      <dgm:prSet presAssocID="{B20A2971-AE29-4B13-B50F-E7FEDCE5A378}" presName="root2" presStyleCnt="0"/>
      <dgm:spPr/>
    </dgm:pt>
    <dgm:pt modelId="{36195BAB-CDB1-473D-92CF-BA46F422947F}" type="pres">
      <dgm:prSet presAssocID="{B20A2971-AE29-4B13-B50F-E7FEDCE5A378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47A64B7-272B-4A50-B465-49357559F7C2}" type="pres">
      <dgm:prSet presAssocID="{B20A2971-AE29-4B13-B50F-E7FEDCE5A378}" presName="level3hierChild" presStyleCnt="0"/>
      <dgm:spPr/>
    </dgm:pt>
    <dgm:pt modelId="{41E3D7CB-73A7-4710-8A58-56A8D5054BA2}" type="pres">
      <dgm:prSet presAssocID="{04EC792A-4EBC-413D-9296-8FE330C1830B}" presName="conn2-1" presStyleLbl="parChTrans1D3" presStyleIdx="1" presStyleCnt="2"/>
      <dgm:spPr/>
      <dgm:t>
        <a:bodyPr/>
        <a:lstStyle/>
        <a:p>
          <a:endParaRPr lang="fr-BE"/>
        </a:p>
      </dgm:t>
    </dgm:pt>
    <dgm:pt modelId="{45C33894-CE36-4B1B-946B-1EF2156E56AD}" type="pres">
      <dgm:prSet presAssocID="{04EC792A-4EBC-413D-9296-8FE330C1830B}" presName="connTx" presStyleLbl="parChTrans1D3" presStyleIdx="1" presStyleCnt="2"/>
      <dgm:spPr/>
      <dgm:t>
        <a:bodyPr/>
        <a:lstStyle/>
        <a:p>
          <a:endParaRPr lang="fr-BE"/>
        </a:p>
      </dgm:t>
    </dgm:pt>
    <dgm:pt modelId="{3873A634-89D2-4876-8B56-2A638C4CBB43}" type="pres">
      <dgm:prSet presAssocID="{C04A2A23-E271-4F9B-A5E1-265F1201A4B8}" presName="root2" presStyleCnt="0"/>
      <dgm:spPr/>
    </dgm:pt>
    <dgm:pt modelId="{5ED6FD59-0E9C-45B9-B7D0-EB8B974D0890}" type="pres">
      <dgm:prSet presAssocID="{C04A2A23-E271-4F9B-A5E1-265F1201A4B8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F9C2462-5C98-4FBC-91B2-9FBCAE8FE9A9}" type="pres">
      <dgm:prSet presAssocID="{C04A2A23-E271-4F9B-A5E1-265F1201A4B8}" presName="level3hierChild" presStyleCnt="0"/>
      <dgm:spPr/>
    </dgm:pt>
  </dgm:ptLst>
  <dgm:cxnLst>
    <dgm:cxn modelId="{B5E6EE12-D69F-4413-A469-3DFBA7C203F7}" srcId="{6CBB6B24-9EE3-403D-9FEC-E08BE4C58EE2}" destId="{B20A2971-AE29-4B13-B50F-E7FEDCE5A378}" srcOrd="0" destOrd="0" parTransId="{29CC8BB8-D540-40BB-94F9-B3DC1279C5A3}" sibTransId="{46408D5D-820A-4B67-AFD2-8370D6DCF0DA}"/>
    <dgm:cxn modelId="{6975D8A4-385E-4E8F-8822-53903A0D8782}" type="presOf" srcId="{2663ABF8-2FCD-4ED9-94CC-FF3685D5B074}" destId="{1712A5D4-04EA-47DA-8358-4D2BC0E907DF}" srcOrd="1" destOrd="0" presId="urn:microsoft.com/office/officeart/2005/8/layout/hierarchy2"/>
    <dgm:cxn modelId="{A7F0786A-ECBB-4CAC-A375-FE4475BDB349}" type="presOf" srcId="{29CC8BB8-D540-40BB-94F9-B3DC1279C5A3}" destId="{A431BF50-F688-4F9F-883A-E2BD39D16339}" srcOrd="0" destOrd="0" presId="urn:microsoft.com/office/officeart/2005/8/layout/hierarchy2"/>
    <dgm:cxn modelId="{AC12724C-D5D8-4C01-9502-150F9764DBED}" type="presOf" srcId="{29CC8BB8-D540-40BB-94F9-B3DC1279C5A3}" destId="{89CA808A-AC92-417C-AB92-074B6B38FEFE}" srcOrd="1" destOrd="0" presId="urn:microsoft.com/office/officeart/2005/8/layout/hierarchy2"/>
    <dgm:cxn modelId="{9350B18F-BB6A-43C5-B7FF-4DFEDFDB0627}" type="presOf" srcId="{C04A2A23-E271-4F9B-A5E1-265F1201A4B8}" destId="{5ED6FD59-0E9C-45B9-B7D0-EB8B974D0890}" srcOrd="0" destOrd="0" presId="urn:microsoft.com/office/officeart/2005/8/layout/hierarchy2"/>
    <dgm:cxn modelId="{476667CC-37EA-42CC-AC26-2BD823953818}" type="presOf" srcId="{93C62755-42E5-4B62-BF24-EFCE898399DD}" destId="{4EEB7E5B-BF34-4F51-8330-B95D7A89A7D9}" srcOrd="0" destOrd="0" presId="urn:microsoft.com/office/officeart/2005/8/layout/hierarchy2"/>
    <dgm:cxn modelId="{327D972C-F123-43D7-954B-A597AADEBFBF}" type="presOf" srcId="{04EC792A-4EBC-413D-9296-8FE330C1830B}" destId="{45C33894-CE36-4B1B-946B-1EF2156E56AD}" srcOrd="1" destOrd="0" presId="urn:microsoft.com/office/officeart/2005/8/layout/hierarchy2"/>
    <dgm:cxn modelId="{1C5A247B-9856-4318-9CD2-1F03D255B70F}" srcId="{0DC163D5-081B-4B9B-AA9C-B0771C384BC4}" destId="{93C62755-42E5-4B62-BF24-EFCE898399DD}" srcOrd="0" destOrd="0" parTransId="{F251AEDA-D74D-4118-8100-D9A95FE7F079}" sibTransId="{A8F3656B-316C-4CB6-B2C5-FBF83064EBF0}"/>
    <dgm:cxn modelId="{634B7743-6353-44CA-8702-8A651F94AC49}" srcId="{6CBB6B24-9EE3-403D-9FEC-E08BE4C58EE2}" destId="{C04A2A23-E271-4F9B-A5E1-265F1201A4B8}" srcOrd="1" destOrd="0" parTransId="{04EC792A-4EBC-413D-9296-8FE330C1830B}" sibTransId="{EDB1EDC1-F164-4797-ACDF-6EDA8FA41F21}"/>
    <dgm:cxn modelId="{53088DD3-B6CA-46F4-9CAB-9CF425EFA8F8}" srcId="{93C62755-42E5-4B62-BF24-EFCE898399DD}" destId="{6CBB6B24-9EE3-403D-9FEC-E08BE4C58EE2}" srcOrd="0" destOrd="0" parTransId="{2663ABF8-2FCD-4ED9-94CC-FF3685D5B074}" sibTransId="{730BFF47-8846-4F17-A0ED-453744512534}"/>
    <dgm:cxn modelId="{88A13645-7FB8-48A0-BAE4-D1BCA5689AD3}" type="presOf" srcId="{B20A2971-AE29-4B13-B50F-E7FEDCE5A378}" destId="{36195BAB-CDB1-473D-92CF-BA46F422947F}" srcOrd="0" destOrd="0" presId="urn:microsoft.com/office/officeart/2005/8/layout/hierarchy2"/>
    <dgm:cxn modelId="{4CBB4E5F-32CB-450D-9A07-799D22E43676}" type="presOf" srcId="{2663ABF8-2FCD-4ED9-94CC-FF3685D5B074}" destId="{369CE965-00AD-4D94-9946-4AFDA68B2949}" srcOrd="0" destOrd="0" presId="urn:microsoft.com/office/officeart/2005/8/layout/hierarchy2"/>
    <dgm:cxn modelId="{90AE49D0-BD01-4F98-B203-AE6E46015EA3}" type="presOf" srcId="{6CBB6B24-9EE3-403D-9FEC-E08BE4C58EE2}" destId="{5286F5FD-B11A-4E0B-9B49-D5C05E52D9AC}" srcOrd="0" destOrd="0" presId="urn:microsoft.com/office/officeart/2005/8/layout/hierarchy2"/>
    <dgm:cxn modelId="{C261EEAF-FD74-4607-8A86-F19089DF24B8}" type="presOf" srcId="{0DC163D5-081B-4B9B-AA9C-B0771C384BC4}" destId="{84D95DF1-9123-4324-AE2F-73E901CC8B1C}" srcOrd="0" destOrd="0" presId="urn:microsoft.com/office/officeart/2005/8/layout/hierarchy2"/>
    <dgm:cxn modelId="{43B8AD64-A496-4766-9423-B9A9E34DCB01}" type="presOf" srcId="{04EC792A-4EBC-413D-9296-8FE330C1830B}" destId="{41E3D7CB-73A7-4710-8A58-56A8D5054BA2}" srcOrd="0" destOrd="0" presId="urn:microsoft.com/office/officeart/2005/8/layout/hierarchy2"/>
    <dgm:cxn modelId="{70E99727-BCC4-42A4-BE7E-BB692803EF13}" type="presParOf" srcId="{84D95DF1-9123-4324-AE2F-73E901CC8B1C}" destId="{EC22D7F9-9764-4A26-9F58-50EC6EA88F6E}" srcOrd="0" destOrd="0" presId="urn:microsoft.com/office/officeart/2005/8/layout/hierarchy2"/>
    <dgm:cxn modelId="{4A650668-4A32-4395-A7EE-82F3762195D3}" type="presParOf" srcId="{EC22D7F9-9764-4A26-9F58-50EC6EA88F6E}" destId="{4EEB7E5B-BF34-4F51-8330-B95D7A89A7D9}" srcOrd="0" destOrd="0" presId="urn:microsoft.com/office/officeart/2005/8/layout/hierarchy2"/>
    <dgm:cxn modelId="{7274F7D3-D420-42D1-810E-FB5B281CB5BD}" type="presParOf" srcId="{EC22D7F9-9764-4A26-9F58-50EC6EA88F6E}" destId="{E16145CB-EAC0-4934-866C-CDF6658F30EF}" srcOrd="1" destOrd="0" presId="urn:microsoft.com/office/officeart/2005/8/layout/hierarchy2"/>
    <dgm:cxn modelId="{806F6C6C-285D-4058-978F-C7E1B7BE2B63}" type="presParOf" srcId="{E16145CB-EAC0-4934-866C-CDF6658F30EF}" destId="{369CE965-00AD-4D94-9946-4AFDA68B2949}" srcOrd="0" destOrd="0" presId="urn:microsoft.com/office/officeart/2005/8/layout/hierarchy2"/>
    <dgm:cxn modelId="{22343D7F-3E2E-4A39-A9F2-1C36F295088D}" type="presParOf" srcId="{369CE965-00AD-4D94-9946-4AFDA68B2949}" destId="{1712A5D4-04EA-47DA-8358-4D2BC0E907DF}" srcOrd="0" destOrd="0" presId="urn:microsoft.com/office/officeart/2005/8/layout/hierarchy2"/>
    <dgm:cxn modelId="{5AB77AC3-6312-4DF1-98CE-30E229DCC5CB}" type="presParOf" srcId="{E16145CB-EAC0-4934-866C-CDF6658F30EF}" destId="{BF455F7D-94C4-4D9C-895A-3377A96A1F4A}" srcOrd="1" destOrd="0" presId="urn:microsoft.com/office/officeart/2005/8/layout/hierarchy2"/>
    <dgm:cxn modelId="{256FEC58-B8E2-4E3C-BD35-10BE854E6512}" type="presParOf" srcId="{BF455F7D-94C4-4D9C-895A-3377A96A1F4A}" destId="{5286F5FD-B11A-4E0B-9B49-D5C05E52D9AC}" srcOrd="0" destOrd="0" presId="urn:microsoft.com/office/officeart/2005/8/layout/hierarchy2"/>
    <dgm:cxn modelId="{CB14BB95-08EE-4063-ADE9-7DAE413F4BE9}" type="presParOf" srcId="{BF455F7D-94C4-4D9C-895A-3377A96A1F4A}" destId="{B8CF59A6-CCDF-4EA3-BB98-DD99598C904B}" srcOrd="1" destOrd="0" presId="urn:microsoft.com/office/officeart/2005/8/layout/hierarchy2"/>
    <dgm:cxn modelId="{FBF426B9-AA5A-4825-B0D2-91B25E7DAB70}" type="presParOf" srcId="{B8CF59A6-CCDF-4EA3-BB98-DD99598C904B}" destId="{A431BF50-F688-4F9F-883A-E2BD39D16339}" srcOrd="0" destOrd="0" presId="urn:microsoft.com/office/officeart/2005/8/layout/hierarchy2"/>
    <dgm:cxn modelId="{CD2E68FE-43FA-45DC-8F6D-41DE4F5D47FE}" type="presParOf" srcId="{A431BF50-F688-4F9F-883A-E2BD39D16339}" destId="{89CA808A-AC92-417C-AB92-074B6B38FEFE}" srcOrd="0" destOrd="0" presId="urn:microsoft.com/office/officeart/2005/8/layout/hierarchy2"/>
    <dgm:cxn modelId="{B166DCF9-40C2-4C20-932B-8A7B45CB40FE}" type="presParOf" srcId="{B8CF59A6-CCDF-4EA3-BB98-DD99598C904B}" destId="{A9FC3028-E2F9-47DC-92DC-327C3BD7A3F3}" srcOrd="1" destOrd="0" presId="urn:microsoft.com/office/officeart/2005/8/layout/hierarchy2"/>
    <dgm:cxn modelId="{37423533-49D3-4197-B142-019840D7D68C}" type="presParOf" srcId="{A9FC3028-E2F9-47DC-92DC-327C3BD7A3F3}" destId="{36195BAB-CDB1-473D-92CF-BA46F422947F}" srcOrd="0" destOrd="0" presId="urn:microsoft.com/office/officeart/2005/8/layout/hierarchy2"/>
    <dgm:cxn modelId="{DE17CB45-7B33-48F0-BA8E-A75A1802E82A}" type="presParOf" srcId="{A9FC3028-E2F9-47DC-92DC-327C3BD7A3F3}" destId="{847A64B7-272B-4A50-B465-49357559F7C2}" srcOrd="1" destOrd="0" presId="urn:microsoft.com/office/officeart/2005/8/layout/hierarchy2"/>
    <dgm:cxn modelId="{B6EDB75E-1E0A-4A6B-BFBF-AF9AAD50AA53}" type="presParOf" srcId="{B8CF59A6-CCDF-4EA3-BB98-DD99598C904B}" destId="{41E3D7CB-73A7-4710-8A58-56A8D5054BA2}" srcOrd="2" destOrd="0" presId="urn:microsoft.com/office/officeart/2005/8/layout/hierarchy2"/>
    <dgm:cxn modelId="{DA9427FB-96F5-413D-9823-22272BED114C}" type="presParOf" srcId="{41E3D7CB-73A7-4710-8A58-56A8D5054BA2}" destId="{45C33894-CE36-4B1B-946B-1EF2156E56AD}" srcOrd="0" destOrd="0" presId="urn:microsoft.com/office/officeart/2005/8/layout/hierarchy2"/>
    <dgm:cxn modelId="{9F2D454B-DCEB-4DC8-9BE5-6B6263386FFD}" type="presParOf" srcId="{B8CF59A6-CCDF-4EA3-BB98-DD99598C904B}" destId="{3873A634-89D2-4876-8B56-2A638C4CBB43}" srcOrd="3" destOrd="0" presId="urn:microsoft.com/office/officeart/2005/8/layout/hierarchy2"/>
    <dgm:cxn modelId="{AB29B5AD-BAC7-40B7-BEF0-DF0D45F06F61}" type="presParOf" srcId="{3873A634-89D2-4876-8B56-2A638C4CBB43}" destId="{5ED6FD59-0E9C-45B9-B7D0-EB8B974D0890}" srcOrd="0" destOrd="0" presId="urn:microsoft.com/office/officeart/2005/8/layout/hierarchy2"/>
    <dgm:cxn modelId="{52B41CDE-E0F8-4331-8340-849B21D035AB}" type="presParOf" srcId="{3873A634-89D2-4876-8B56-2A638C4CBB43}" destId="{6F9C2462-5C98-4FBC-91B2-9FBCAE8FE9A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B7E5B-BF34-4F51-8330-B95D7A89A7D9}">
      <dsp:nvSpPr>
        <dsp:cNvPr id="0" name=""/>
        <dsp:cNvSpPr/>
      </dsp:nvSpPr>
      <dsp:spPr>
        <a:xfrm>
          <a:off x="259" y="1073887"/>
          <a:ext cx="1715956" cy="857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Explosion du nombre de plates-formes</a:t>
          </a:r>
          <a:endParaRPr lang="fr-BE" sz="1500" kern="1200" dirty="0"/>
        </a:p>
      </dsp:txBody>
      <dsp:txXfrm>
        <a:off x="25388" y="1099016"/>
        <a:ext cx="1665698" cy="807720"/>
      </dsp:txXfrm>
    </dsp:sp>
    <dsp:sp modelId="{369CE965-00AD-4D94-9946-4AFDA68B2949}">
      <dsp:nvSpPr>
        <dsp:cNvPr id="0" name=""/>
        <dsp:cNvSpPr/>
      </dsp:nvSpPr>
      <dsp:spPr>
        <a:xfrm rot="46536">
          <a:off x="1716183" y="1481989"/>
          <a:ext cx="686445" cy="51064"/>
        </a:xfrm>
        <a:custGeom>
          <a:avLst/>
          <a:gdLst/>
          <a:ahLst/>
          <a:cxnLst/>
          <a:rect l="0" t="0" r="0" b="0"/>
          <a:pathLst>
            <a:path>
              <a:moveTo>
                <a:pt x="0" y="25532"/>
              </a:moveTo>
              <a:lnTo>
                <a:pt x="686445" y="255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>
        <a:off x="2042245" y="1490360"/>
        <a:ext cx="34322" cy="34322"/>
      </dsp:txXfrm>
    </dsp:sp>
    <dsp:sp modelId="{5286F5FD-B11A-4E0B-9B49-D5C05E52D9AC}">
      <dsp:nvSpPr>
        <dsp:cNvPr id="0" name=""/>
        <dsp:cNvSpPr/>
      </dsp:nvSpPr>
      <dsp:spPr>
        <a:xfrm>
          <a:off x="2402597" y="1083178"/>
          <a:ext cx="1715956" cy="857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Contextes d’utilisation différents</a:t>
          </a:r>
          <a:endParaRPr lang="fr-BE" sz="1500" kern="1200" dirty="0"/>
        </a:p>
      </dsp:txBody>
      <dsp:txXfrm>
        <a:off x="2427726" y="1108307"/>
        <a:ext cx="1665698" cy="807720"/>
      </dsp:txXfrm>
    </dsp:sp>
    <dsp:sp modelId="{A431BF50-F688-4F9F-883A-E2BD39D16339}">
      <dsp:nvSpPr>
        <dsp:cNvPr id="0" name=""/>
        <dsp:cNvSpPr/>
      </dsp:nvSpPr>
      <dsp:spPr>
        <a:xfrm rot="19457599">
          <a:off x="4039104" y="1239967"/>
          <a:ext cx="845282" cy="51064"/>
        </a:xfrm>
        <a:custGeom>
          <a:avLst/>
          <a:gdLst/>
          <a:ahLst/>
          <a:cxnLst/>
          <a:rect l="0" t="0" r="0" b="0"/>
          <a:pathLst>
            <a:path>
              <a:moveTo>
                <a:pt x="0" y="25532"/>
              </a:moveTo>
              <a:lnTo>
                <a:pt x="845282" y="255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>
        <a:off x="4440613" y="1244367"/>
        <a:ext cx="42264" cy="42264"/>
      </dsp:txXfrm>
    </dsp:sp>
    <dsp:sp modelId="{36195BAB-CDB1-473D-92CF-BA46F422947F}">
      <dsp:nvSpPr>
        <dsp:cNvPr id="0" name=""/>
        <dsp:cNvSpPr/>
      </dsp:nvSpPr>
      <dsp:spPr>
        <a:xfrm>
          <a:off x="4804936" y="589841"/>
          <a:ext cx="1715956" cy="857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Standardiser langage de spécification d’interfaces</a:t>
          </a:r>
          <a:endParaRPr lang="fr-BE" sz="1500" kern="1200" dirty="0"/>
        </a:p>
      </dsp:txBody>
      <dsp:txXfrm>
        <a:off x="4830065" y="614970"/>
        <a:ext cx="1665698" cy="807720"/>
      </dsp:txXfrm>
    </dsp:sp>
    <dsp:sp modelId="{41E3D7CB-73A7-4710-8A58-56A8D5054BA2}">
      <dsp:nvSpPr>
        <dsp:cNvPr id="0" name=""/>
        <dsp:cNvSpPr/>
      </dsp:nvSpPr>
      <dsp:spPr>
        <a:xfrm rot="2142401">
          <a:off x="4039104" y="1733304"/>
          <a:ext cx="845282" cy="51064"/>
        </a:xfrm>
        <a:custGeom>
          <a:avLst/>
          <a:gdLst/>
          <a:ahLst/>
          <a:cxnLst/>
          <a:rect l="0" t="0" r="0" b="0"/>
          <a:pathLst>
            <a:path>
              <a:moveTo>
                <a:pt x="0" y="25532"/>
              </a:moveTo>
              <a:lnTo>
                <a:pt x="845282" y="255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>
        <a:off x="4440613" y="1737704"/>
        <a:ext cx="42264" cy="42264"/>
      </dsp:txXfrm>
    </dsp:sp>
    <dsp:sp modelId="{5ED6FD59-0E9C-45B9-B7D0-EB8B974D0890}">
      <dsp:nvSpPr>
        <dsp:cNvPr id="0" name=""/>
        <dsp:cNvSpPr/>
      </dsp:nvSpPr>
      <dsp:spPr>
        <a:xfrm>
          <a:off x="4804936" y="1576516"/>
          <a:ext cx="1715956" cy="857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 smtClean="0"/>
            <a:t>Réduire la déstabilisation cognitive</a:t>
          </a:r>
          <a:endParaRPr lang="fr-BE" sz="1500" kern="1200" dirty="0"/>
        </a:p>
      </dsp:txBody>
      <dsp:txXfrm>
        <a:off x="4830065" y="1601645"/>
        <a:ext cx="1665698" cy="807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92E50-C62E-43DF-9BFF-7CDC4A031285}" type="datetimeFigureOut">
              <a:rPr lang="fr-BE" smtClean="0"/>
              <a:t>7/06/2011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9F8DD-398E-4A4B-8C58-9231E9BC560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276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00148C-13A4-4B1C-A71B-1ECB7F2C0DB0}" type="datetime1">
              <a:rPr lang="fr-BE" smtClean="0"/>
              <a:t>7/06/2011</a:t>
            </a:fld>
            <a:endParaRPr lang="fr-B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E2308-0ABA-4764-A73C-1A1C0EDA0AEB}" type="datetime1">
              <a:rPr lang="fr-BE" smtClean="0"/>
              <a:t>7/06/2011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1DD9-4653-4B94-912A-6B20AAD7F1C0}" type="datetime1">
              <a:rPr lang="fr-BE" smtClean="0"/>
              <a:t>7/06/2011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02DD41-DB33-430D-90BD-13230BEE54A0}" type="datetime1">
              <a:rPr lang="fr-BE" smtClean="0"/>
              <a:t>7/06/2011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0FDAD09-788B-48FB-A002-EE954A7AACDE}" type="datetime1">
              <a:rPr lang="fr-BE" smtClean="0"/>
              <a:t>7/06/2011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C21E-ED18-4C63-BFDA-253FBBAB0B7C}" type="datetime1">
              <a:rPr lang="fr-BE" smtClean="0"/>
              <a:t>7/06/2011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14A-B953-468E-B2AD-24B50EB5D519}" type="datetime1">
              <a:rPr lang="fr-BE" smtClean="0"/>
              <a:t>7/06/2011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BD6946-EA12-466D-AE55-3785D3F134E3}" type="datetime1">
              <a:rPr lang="fr-BE" smtClean="0"/>
              <a:t>7/06/2011</a:t>
            </a:fld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D078-356F-46FB-B903-4F2F374ADD04}" type="datetime1">
              <a:rPr lang="fr-BE" smtClean="0"/>
              <a:t>7/06/2011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828CB5-FD96-42A6-98AB-05D266707537}" type="datetime1">
              <a:rPr lang="fr-BE" smtClean="0"/>
              <a:t>7/06/2011</a:t>
            </a:fld>
            <a:endParaRPr lang="fr-B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78D6E2-B5C8-4317-A07E-11EC0593C754}" type="datetime1">
              <a:rPr lang="fr-BE" smtClean="0"/>
              <a:t>7/06/2011</a:t>
            </a:fld>
            <a:endParaRPr lang="fr-B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A85D894-C1B6-415F-BD8F-E51E99B408E0}" type="datetime1">
              <a:rPr lang="fr-BE" smtClean="0"/>
              <a:t>7/06/2011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2F572E-2231-4891-956A-4546762DC2BC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Mémoire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Présentation d’un interpréteur de transitions animées entre deux interfaces graphiques</a:t>
            </a:r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0"/>
            <a:ext cx="5607496" cy="347472"/>
          </a:xfrm>
        </p:spPr>
        <p:txBody>
          <a:bodyPr/>
          <a:lstStyle/>
          <a:p>
            <a:r>
              <a:rPr lang="fr-BE" dirty="0" smtClean="0"/>
              <a:t>Par Charles-Eric </a:t>
            </a:r>
            <a:r>
              <a:rPr lang="fr-BE" dirty="0" err="1" smtClean="0"/>
              <a:t>Dessart</a:t>
            </a:r>
            <a:r>
              <a:rPr lang="fr-BE" dirty="0" smtClean="0"/>
              <a:t> (2011). </a:t>
            </a:r>
            <a:r>
              <a:rPr lang="fr-BE" dirty="0" err="1" smtClean="0"/>
              <a:t>Promotteur</a:t>
            </a:r>
            <a:r>
              <a:rPr lang="fr-BE" dirty="0" smtClean="0"/>
              <a:t>: Jean </a:t>
            </a:r>
            <a:r>
              <a:rPr lang="fr-BE" dirty="0" err="1" smtClean="0"/>
              <a:t>Vanderdonckt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4256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Sujets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fr-BE" dirty="0" smtClean="0"/>
              <a:t>Introduction</a:t>
            </a:r>
          </a:p>
          <a:p>
            <a:r>
              <a:rPr lang="fr-BE" dirty="0" smtClean="0"/>
              <a:t>Spécification </a:t>
            </a:r>
            <a:r>
              <a:rPr lang="fr-BE" dirty="0"/>
              <a:t>générale du </a:t>
            </a:r>
            <a:r>
              <a:rPr lang="fr-BE" dirty="0" smtClean="0"/>
              <a:t>prototype</a:t>
            </a:r>
          </a:p>
          <a:p>
            <a:r>
              <a:rPr lang="fr-BE" dirty="0" smtClean="0"/>
              <a:t>Dégradation </a:t>
            </a:r>
            <a:r>
              <a:rPr lang="fr-BE" dirty="0" smtClean="0"/>
              <a:t>1: Minimisation de la taille d’une interface</a:t>
            </a:r>
          </a:p>
          <a:p>
            <a:r>
              <a:rPr lang="fr-BE" dirty="0" smtClean="0"/>
              <a:t>Dégradation 2: Substitutions d’éléments graphiques</a:t>
            </a:r>
          </a:p>
          <a:p>
            <a:r>
              <a:rPr lang="fr-BE" dirty="0" smtClean="0"/>
              <a:t>Dégradation 3: Gestion des évènements</a:t>
            </a:r>
          </a:p>
          <a:p>
            <a:r>
              <a:rPr lang="fr-BE" dirty="0" smtClean="0"/>
              <a:t>Conclusion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3429000" y="0"/>
            <a:ext cx="5607496" cy="347472"/>
          </a:xfrm>
        </p:spPr>
        <p:txBody>
          <a:bodyPr/>
          <a:lstStyle/>
          <a:p>
            <a:r>
              <a:rPr lang="fr-BE" smtClean="0"/>
              <a:t>Par Charles-Eric Dessart (2011). Promotteur: Jean Vanderdonckt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896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Introduction</a:t>
            </a:r>
            <a:endParaRPr lang="fr-B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1817001"/>
              </p:ext>
            </p:extLst>
          </p:nvPr>
        </p:nvGraphicFramePr>
        <p:xfrm>
          <a:off x="982216" y="1628800"/>
          <a:ext cx="6521152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3429000" y="0"/>
            <a:ext cx="5535488" cy="347472"/>
          </a:xfrm>
        </p:spPr>
        <p:txBody>
          <a:bodyPr/>
          <a:lstStyle/>
          <a:p>
            <a:r>
              <a:rPr lang="fr-BE" dirty="0" smtClean="0"/>
              <a:t>Par Charles-Eric </a:t>
            </a:r>
            <a:r>
              <a:rPr lang="fr-BE" dirty="0" err="1" smtClean="0"/>
              <a:t>Dessart</a:t>
            </a:r>
            <a:r>
              <a:rPr lang="fr-BE" dirty="0" smtClean="0"/>
              <a:t> (2011). </a:t>
            </a:r>
            <a:r>
              <a:rPr lang="fr-BE" dirty="0" err="1" smtClean="0"/>
              <a:t>Promotteur</a:t>
            </a:r>
            <a:r>
              <a:rPr lang="fr-BE" dirty="0" smtClean="0"/>
              <a:t>: Jean </a:t>
            </a:r>
            <a:r>
              <a:rPr lang="fr-BE" dirty="0" err="1" smtClean="0"/>
              <a:t>Vanderdonckt</a:t>
            </a:r>
            <a:endParaRPr lang="fr-BE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941168"/>
            <a:ext cx="7571184" cy="184482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 smtClean="0"/>
              <a:t>Caractéristiques fonctionnelles du prototype: </a:t>
            </a:r>
          </a:p>
          <a:p>
            <a:pPr lvl="1"/>
            <a:r>
              <a:rPr lang="fr-BE" dirty="0" smtClean="0"/>
              <a:t>Montrer à l’utilisateur final les transitions entre deux interfaces sous forme d’animation.</a:t>
            </a:r>
          </a:p>
          <a:p>
            <a:pPr lvl="1"/>
            <a:r>
              <a:rPr lang="fr-BE" dirty="0" smtClean="0"/>
              <a:t>Utiliser le langage de spécification d’interface multi plates-formes </a:t>
            </a:r>
            <a:r>
              <a:rPr lang="fr-BE" dirty="0" err="1" smtClean="0"/>
              <a:t>UsiXML</a:t>
            </a:r>
            <a:r>
              <a:rPr lang="fr-BE" dirty="0" smtClean="0"/>
              <a:t>.</a:t>
            </a:r>
          </a:p>
          <a:p>
            <a:pPr lvl="1"/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259122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Spécification générale du prototype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 rot="5400000">
            <a:off x="5996554" y="2743608"/>
            <a:ext cx="5187664" cy="365760"/>
          </a:xfrm>
        </p:spPr>
        <p:txBody>
          <a:bodyPr/>
          <a:lstStyle/>
          <a:p>
            <a:r>
              <a:rPr lang="fr-BE" dirty="0" smtClean="0"/>
              <a:t>Par Charles-Eric </a:t>
            </a:r>
            <a:r>
              <a:rPr lang="fr-BE" dirty="0" err="1" smtClean="0"/>
              <a:t>Dessart</a:t>
            </a:r>
            <a:r>
              <a:rPr lang="fr-BE" dirty="0" smtClean="0"/>
              <a:t> (2011). </a:t>
            </a:r>
            <a:r>
              <a:rPr lang="fr-BE" dirty="0" err="1" smtClean="0"/>
              <a:t>Promotteur</a:t>
            </a:r>
            <a:r>
              <a:rPr lang="fr-BE" dirty="0" smtClean="0"/>
              <a:t>: Jean </a:t>
            </a:r>
            <a:r>
              <a:rPr lang="fr-BE" dirty="0" err="1" smtClean="0"/>
              <a:t>Vanderdonckt</a:t>
            </a:r>
            <a:endParaRPr lang="fr-BE" dirty="0"/>
          </a:p>
        </p:txBody>
      </p:sp>
      <p:pic>
        <p:nvPicPr>
          <p:cNvPr id="1026" name="Picture 2" descr="C:\Users\charly\Documents\Documents\GEST\Mémoire\tex\chapters\chapter3\images\schem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47804" y="-433301"/>
            <a:ext cx="2643905" cy="8036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59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Dégradation 1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332856"/>
          </a:xfrm>
        </p:spPr>
        <p:txBody>
          <a:bodyPr>
            <a:normAutofit/>
          </a:bodyPr>
          <a:lstStyle/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SUBSTITUTE</a:t>
            </a:r>
            <a:r>
              <a:rPr lang="fr-BE" sz="1200" dirty="0">
                <a:latin typeface="Arial Black" pitchFamily="34" charset="0"/>
              </a:rPr>
              <a:t> #listbox_component_19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BY</a:t>
            </a:r>
            <a:r>
              <a:rPr lang="fr-BE" sz="1200" dirty="0">
                <a:latin typeface="Arial Black" pitchFamily="34" charset="0"/>
              </a:rPr>
              <a:t> @</a:t>
            </a:r>
            <a:r>
              <a:rPr lang="fr-BE" sz="1200" dirty="0" err="1">
                <a:latin typeface="Arial Black" pitchFamily="34" charset="0"/>
              </a:rPr>
              <a:t>ComboBox</a:t>
            </a:r>
            <a:r>
              <a:rPr lang="fr-BE" sz="1200" dirty="0">
                <a:latin typeface="Arial Black" pitchFamily="34" charset="0"/>
              </a:rPr>
              <a:t>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IN</a:t>
            </a:r>
            <a:r>
              <a:rPr lang="fr-BE" sz="1200" dirty="0">
                <a:latin typeface="Arial Black" pitchFamily="34" charset="0"/>
              </a:rPr>
              <a:t> #box3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("</a:t>
            </a:r>
            <a:r>
              <a:rPr lang="fr-BE" sz="1200" dirty="0" err="1">
                <a:latin typeface="Arial Black" pitchFamily="34" charset="0"/>
              </a:rPr>
              <a:t>newComboBox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")</a:t>
            </a:r>
            <a:r>
              <a:rPr lang="fr-BE" sz="1200" dirty="0">
                <a:latin typeface="Arial Black" pitchFamily="34" charset="0"/>
              </a:rPr>
              <a:t>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WHERE ROW </a:t>
            </a:r>
            <a:r>
              <a:rPr lang="fr-BE" sz="1200" dirty="0">
                <a:latin typeface="Arial Black" pitchFamily="34" charset="0"/>
              </a:rPr>
              <a:t>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, COL</a:t>
            </a:r>
            <a:r>
              <a:rPr lang="fr-BE" sz="1200" dirty="0">
                <a:latin typeface="Arial Black" pitchFamily="34" charset="0"/>
              </a:rPr>
              <a:t> 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CONTRACT</a:t>
            </a:r>
            <a:r>
              <a:rPr lang="fr-BE" sz="1200" dirty="0">
                <a:latin typeface="Arial Black" pitchFamily="34" charset="0"/>
              </a:rPr>
              <a:t> #</a:t>
            </a:r>
            <a:r>
              <a:rPr lang="fr-BE" sz="1200" dirty="0" err="1">
                <a:latin typeface="Arial Black" pitchFamily="34" charset="0"/>
              </a:rPr>
              <a:t>newComboBox</a:t>
            </a:r>
            <a:r>
              <a:rPr lang="fr-BE" sz="1200" dirty="0">
                <a:latin typeface="Arial Black" pitchFamily="34" charset="0"/>
              </a:rPr>
              <a:t>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OF</a:t>
            </a:r>
            <a:r>
              <a:rPr lang="fr-BE" sz="1200" dirty="0">
                <a:latin typeface="Arial Black" pitchFamily="34" charset="0"/>
              </a:rPr>
              <a:t> 90 50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CHANGEBOX</a:t>
            </a:r>
            <a:r>
              <a:rPr lang="fr-BE" sz="1200" dirty="0">
                <a:latin typeface="Arial Black" pitchFamily="34" charset="0"/>
              </a:rPr>
              <a:t> #button_1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TO</a:t>
            </a:r>
            <a:r>
              <a:rPr lang="fr-BE" sz="1200" dirty="0">
                <a:latin typeface="Arial Black" pitchFamily="34" charset="0"/>
              </a:rPr>
              <a:t> #box3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WHERE ROW </a:t>
            </a:r>
            <a:r>
              <a:rPr lang="fr-BE" sz="1200" dirty="0">
                <a:latin typeface="Arial Black" pitchFamily="34" charset="0"/>
              </a:rPr>
              <a:t>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, COLINSERT</a:t>
            </a:r>
            <a:r>
              <a:rPr lang="fr-BE" sz="1200" dirty="0">
                <a:latin typeface="Arial Black" pitchFamily="34" charset="0"/>
              </a:rPr>
              <a:t> 1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SET</a:t>
            </a:r>
            <a:r>
              <a:rPr lang="fr-BE" sz="1200" dirty="0">
                <a:latin typeface="Arial Black" pitchFamily="34" charset="0"/>
              </a:rPr>
              <a:t> #button_1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-&gt;</a:t>
            </a:r>
            <a:r>
              <a:rPr lang="fr-BE" sz="1200" dirty="0">
                <a:latin typeface="Arial Black" pitchFamily="34" charset="0"/>
              </a:rPr>
              <a:t>Content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TO "</a:t>
            </a:r>
            <a:r>
              <a:rPr lang="fr-BE" sz="1200" dirty="0">
                <a:latin typeface="Arial Black" pitchFamily="34" charset="0"/>
              </a:rPr>
              <a:t>GO!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";</a:t>
            </a:r>
          </a:p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CHANGEBOX</a:t>
            </a:r>
            <a:r>
              <a:rPr lang="fr-BE" sz="1200" dirty="0">
                <a:latin typeface="Arial Black" pitchFamily="34" charset="0"/>
              </a:rPr>
              <a:t> #button_0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TO</a:t>
            </a:r>
            <a:r>
              <a:rPr lang="fr-BE" sz="1200" dirty="0">
                <a:latin typeface="Arial Black" pitchFamily="34" charset="0"/>
              </a:rPr>
              <a:t> #box3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WHERE ROW</a:t>
            </a:r>
            <a:r>
              <a:rPr lang="fr-BE" sz="1200" dirty="0">
                <a:latin typeface="Arial Black" pitchFamily="34" charset="0"/>
              </a:rPr>
              <a:t> 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, COLINSERT</a:t>
            </a:r>
            <a:r>
              <a:rPr lang="fr-BE" sz="1200" dirty="0">
                <a:latin typeface="Arial Black" pitchFamily="34" charset="0"/>
              </a:rPr>
              <a:t> 2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SET</a:t>
            </a:r>
            <a:r>
              <a:rPr lang="fr-BE" sz="1200" dirty="0">
                <a:latin typeface="Arial Black" pitchFamily="34" charset="0"/>
              </a:rPr>
              <a:t> #button_0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-&gt;</a:t>
            </a:r>
            <a:r>
              <a:rPr lang="fr-BE" sz="1200" dirty="0">
                <a:latin typeface="Arial Black" pitchFamily="34" charset="0"/>
              </a:rPr>
              <a:t>Content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TO "</a:t>
            </a:r>
            <a:r>
              <a:rPr lang="fr-BE" sz="1200" dirty="0">
                <a:latin typeface="Arial Black" pitchFamily="34" charset="0"/>
              </a:rPr>
              <a:t>[X]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";</a:t>
            </a:r>
          </a:p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SET</a:t>
            </a:r>
            <a:r>
              <a:rPr lang="fr-BE" sz="1200" dirty="0">
                <a:latin typeface="Arial Black" pitchFamily="34" charset="0"/>
              </a:rPr>
              <a:t> #label_0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-&gt;</a:t>
            </a:r>
            <a:r>
              <a:rPr lang="fr-BE" sz="1200" dirty="0" err="1">
                <a:latin typeface="Arial Black" pitchFamily="34" charset="0"/>
              </a:rPr>
              <a:t>FontSize</a:t>
            </a:r>
            <a:r>
              <a:rPr lang="fr-BE" sz="1200" dirty="0">
                <a:latin typeface="Arial Black" pitchFamily="34" charset="0"/>
              </a:rPr>
              <a:t>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TO</a:t>
            </a:r>
            <a:r>
              <a:rPr lang="fr-BE" sz="1200" dirty="0">
                <a:latin typeface="Arial Black" pitchFamily="34" charset="0"/>
              </a:rPr>
              <a:t> 12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CONTRACT</a:t>
            </a:r>
            <a:r>
              <a:rPr lang="fr-BE" sz="1200" dirty="0">
                <a:latin typeface="Arial Black" pitchFamily="34" charset="0"/>
              </a:rPr>
              <a:t> #window_0 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OF</a:t>
            </a:r>
            <a:r>
              <a:rPr lang="fr-BE" sz="1200" dirty="0">
                <a:latin typeface="Arial Black" pitchFamily="34" charset="0"/>
              </a:rPr>
              <a:t> 40 120</a:t>
            </a:r>
            <a:r>
              <a:rPr lang="fr-BE" sz="12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 rot="5400000">
            <a:off x="5960550" y="2707604"/>
            <a:ext cx="5259672" cy="365760"/>
          </a:xfrm>
        </p:spPr>
        <p:txBody>
          <a:bodyPr/>
          <a:lstStyle/>
          <a:p>
            <a:r>
              <a:rPr lang="fr-BE" dirty="0" smtClean="0"/>
              <a:t>Par Charles-Eric </a:t>
            </a:r>
            <a:r>
              <a:rPr lang="fr-BE" dirty="0" err="1" smtClean="0"/>
              <a:t>Dessart</a:t>
            </a:r>
            <a:r>
              <a:rPr lang="fr-BE" dirty="0" smtClean="0"/>
              <a:t> (2011). </a:t>
            </a:r>
            <a:r>
              <a:rPr lang="fr-BE" dirty="0" err="1" smtClean="0"/>
              <a:t>Promotteur</a:t>
            </a:r>
            <a:r>
              <a:rPr lang="fr-BE" dirty="0" smtClean="0"/>
              <a:t>: Jean </a:t>
            </a:r>
            <a:r>
              <a:rPr lang="fr-BE" dirty="0" err="1" smtClean="0"/>
              <a:t>Vanderdonckt</a:t>
            </a:r>
            <a:endParaRPr lang="fr-BE" dirty="0"/>
          </a:p>
        </p:txBody>
      </p:sp>
      <p:pic>
        <p:nvPicPr>
          <p:cNvPr id="2050" name="Picture 2" descr="C:\Users\charly\Documents\Documents\GEST\Mémoire\tex\chapters\chapter4\images\interface1Ap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61710"/>
            <a:ext cx="2687803" cy="995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harly\Documents\Documents\GEST\Mémoire\tex\chapters\chapter4\images\interface1Ava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149080"/>
            <a:ext cx="3085996" cy="219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772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Dégradation 2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2044824"/>
          </a:xfrm>
        </p:spPr>
        <p:txBody>
          <a:bodyPr>
            <a:normAutofit fontScale="92500"/>
          </a:bodyPr>
          <a:lstStyle/>
          <a:p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SUBSTITUTE</a:t>
            </a:r>
            <a:r>
              <a:rPr lang="fr-BE" sz="1700" dirty="0">
                <a:latin typeface="Arial Black" pitchFamily="34" charset="0"/>
              </a:rPr>
              <a:t> %</a:t>
            </a:r>
            <a:r>
              <a:rPr lang="fr-BE" sz="1700" dirty="0" err="1">
                <a:latin typeface="Arial Black" pitchFamily="34" charset="0"/>
              </a:rPr>
              <a:t>SelectRadioGroup</a:t>
            </a:r>
            <a:r>
              <a:rPr lang="fr-BE" sz="1700" dirty="0">
                <a:latin typeface="Arial Black" pitchFamily="34" charset="0"/>
              </a:rPr>
              <a:t> "</a:t>
            </a:r>
            <a:r>
              <a:rPr lang="fr-BE" sz="1700" dirty="0" err="1">
                <a:latin typeface="Arial Black" pitchFamily="34" charset="0"/>
              </a:rPr>
              <a:t>groupeType</a:t>
            </a:r>
            <a:r>
              <a:rPr lang="fr-BE" sz="1700" dirty="0">
                <a:latin typeface="Arial Black" pitchFamily="34" charset="0"/>
              </a:rPr>
              <a:t>"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BY</a:t>
            </a:r>
            <a:r>
              <a:rPr lang="fr-BE" sz="1700" dirty="0">
                <a:latin typeface="Arial Black" pitchFamily="34" charset="0"/>
              </a:rPr>
              <a:t> @</a:t>
            </a:r>
            <a:r>
              <a:rPr lang="fr-BE" sz="1700" dirty="0" err="1">
                <a:latin typeface="Arial Black" pitchFamily="34" charset="0"/>
              </a:rPr>
              <a:t>ComboBox</a:t>
            </a:r>
            <a:r>
              <a:rPr lang="fr-BE" sz="1700" dirty="0">
                <a:latin typeface="Arial Black" pitchFamily="34" charset="0"/>
              </a:rPr>
              <a:t>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IN</a:t>
            </a:r>
            <a:r>
              <a:rPr lang="fr-BE" sz="1700" dirty="0">
                <a:latin typeface="Arial Black" pitchFamily="34" charset="0"/>
              </a:rPr>
              <a:t> #box110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("</a:t>
            </a:r>
            <a:r>
              <a:rPr lang="fr-BE" sz="1700" dirty="0" err="1">
                <a:latin typeface="Arial Black" pitchFamily="34" charset="0"/>
              </a:rPr>
              <a:t>newComboBoxType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") WHERE ROW </a:t>
            </a:r>
            <a:r>
              <a:rPr lang="fr-BE" sz="1700" dirty="0">
                <a:latin typeface="Arial Black" pitchFamily="34" charset="0"/>
              </a:rPr>
              <a:t>0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,</a:t>
            </a:r>
            <a:r>
              <a:rPr lang="fr-BE" sz="1700" dirty="0">
                <a:latin typeface="Arial Black" pitchFamily="34" charset="0"/>
              </a:rPr>
              <a:t>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COL</a:t>
            </a:r>
            <a:r>
              <a:rPr lang="fr-BE" sz="1700" dirty="0">
                <a:latin typeface="Arial Black" pitchFamily="34" charset="0"/>
              </a:rPr>
              <a:t> 0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SUBSTITUTE</a:t>
            </a:r>
            <a:r>
              <a:rPr lang="fr-BE" sz="1700" dirty="0">
                <a:latin typeface="Arial Black" pitchFamily="34" charset="0"/>
              </a:rPr>
              <a:t> %</a:t>
            </a:r>
            <a:r>
              <a:rPr lang="fr-BE" sz="1700" dirty="0" err="1">
                <a:latin typeface="Arial Black" pitchFamily="34" charset="0"/>
              </a:rPr>
              <a:t>SelectRadioGroup</a:t>
            </a:r>
            <a:r>
              <a:rPr lang="fr-BE" sz="1700" dirty="0">
                <a:latin typeface="Arial Black" pitchFamily="34" charset="0"/>
              </a:rPr>
              <a:t> "</a:t>
            </a:r>
            <a:r>
              <a:rPr lang="fr-BE" sz="1700" dirty="0" err="1">
                <a:latin typeface="Arial Black" pitchFamily="34" charset="0"/>
              </a:rPr>
              <a:t>groupeEtudiant</a:t>
            </a:r>
            <a:r>
              <a:rPr lang="fr-BE" sz="1700" dirty="0">
                <a:latin typeface="Arial Black" pitchFamily="34" charset="0"/>
              </a:rPr>
              <a:t>"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BY</a:t>
            </a:r>
            <a:r>
              <a:rPr lang="fr-BE" sz="1700" dirty="0">
                <a:latin typeface="Arial Black" pitchFamily="34" charset="0"/>
              </a:rPr>
              <a:t> @</a:t>
            </a:r>
            <a:r>
              <a:rPr lang="fr-BE" sz="1700" dirty="0" err="1">
                <a:latin typeface="Arial Black" pitchFamily="34" charset="0"/>
              </a:rPr>
              <a:t>CheckBox</a:t>
            </a:r>
            <a:r>
              <a:rPr lang="fr-BE" sz="1700" dirty="0">
                <a:latin typeface="Arial Black" pitchFamily="34" charset="0"/>
              </a:rPr>
              <a:t>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IN</a:t>
            </a:r>
            <a:r>
              <a:rPr lang="fr-BE" sz="1700" dirty="0">
                <a:latin typeface="Arial Black" pitchFamily="34" charset="0"/>
              </a:rPr>
              <a:t> #box120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("</a:t>
            </a:r>
            <a:r>
              <a:rPr lang="fr-BE" sz="1700" dirty="0" err="1">
                <a:latin typeface="Arial Black" pitchFamily="34" charset="0"/>
              </a:rPr>
              <a:t>newCheckBoxEtudiant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") WHERE ROW </a:t>
            </a:r>
            <a:r>
              <a:rPr lang="fr-BE" sz="1700" dirty="0">
                <a:latin typeface="Arial Black" pitchFamily="34" charset="0"/>
              </a:rPr>
              <a:t>0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, COL </a:t>
            </a:r>
            <a:r>
              <a:rPr lang="fr-BE" sz="1700" dirty="0">
                <a:latin typeface="Arial Black" pitchFamily="34" charset="0"/>
              </a:rPr>
              <a:t>0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CONTRACT</a:t>
            </a:r>
            <a:r>
              <a:rPr lang="fr-BE" sz="1700" dirty="0">
                <a:latin typeface="Arial Black" pitchFamily="34" charset="0"/>
              </a:rPr>
              <a:t> #window_0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OF</a:t>
            </a:r>
            <a:r>
              <a:rPr lang="fr-BE" sz="1700" dirty="0">
                <a:latin typeface="Arial Black" pitchFamily="34" charset="0"/>
              </a:rPr>
              <a:t> 50 50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CHANGEROWS</a:t>
            </a:r>
            <a:r>
              <a:rPr lang="fr-BE" sz="1700" dirty="0">
                <a:latin typeface="Arial Black" pitchFamily="34" charset="0"/>
              </a:rPr>
              <a:t> #box1 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TO</a:t>
            </a:r>
            <a:r>
              <a:rPr lang="fr-BE" sz="1700" dirty="0">
                <a:latin typeface="Arial Black" pitchFamily="34" charset="0"/>
              </a:rPr>
              <a:t> 25 25 25 25</a:t>
            </a:r>
            <a:r>
              <a:rPr lang="fr-BE" sz="1700" dirty="0">
                <a:solidFill>
                  <a:schemeClr val="accent1"/>
                </a:solidFill>
                <a:latin typeface="Arial Black" pitchFamily="34" charset="0"/>
              </a:rPr>
              <a:t>;</a:t>
            </a:r>
          </a:p>
          <a:p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 rot="5400000">
            <a:off x="5996554" y="2743608"/>
            <a:ext cx="5187664" cy="365760"/>
          </a:xfrm>
        </p:spPr>
        <p:txBody>
          <a:bodyPr/>
          <a:lstStyle/>
          <a:p>
            <a:r>
              <a:rPr lang="fr-BE" dirty="0" smtClean="0"/>
              <a:t>Par Charles-Eric </a:t>
            </a:r>
            <a:r>
              <a:rPr lang="fr-BE" dirty="0" err="1" smtClean="0"/>
              <a:t>Dessart</a:t>
            </a:r>
            <a:r>
              <a:rPr lang="fr-BE" dirty="0" smtClean="0"/>
              <a:t> (2011). </a:t>
            </a:r>
            <a:r>
              <a:rPr lang="fr-BE" dirty="0" err="1" smtClean="0"/>
              <a:t>Promotteur</a:t>
            </a:r>
            <a:r>
              <a:rPr lang="fr-BE" dirty="0" smtClean="0"/>
              <a:t>: Jean </a:t>
            </a:r>
            <a:r>
              <a:rPr lang="fr-BE" dirty="0" err="1" smtClean="0"/>
              <a:t>Vanderdonckt</a:t>
            </a:r>
            <a:endParaRPr lang="fr-BE" dirty="0"/>
          </a:p>
        </p:txBody>
      </p:sp>
      <p:pic>
        <p:nvPicPr>
          <p:cNvPr id="3074" name="Picture 2" descr="C:\Users\charly\Documents\Documents\GEST\Mémoire\tex\chapters\chapter4\images\interface2Av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34" y="3803352"/>
            <a:ext cx="3734068" cy="264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charly\Documents\Documents\GEST\Mémoire\tex\chapters\chapter4\images\interface2Ap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89040"/>
            <a:ext cx="3176656" cy="207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65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Dégradation 3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124944"/>
          </a:xfrm>
        </p:spPr>
        <p:txBody>
          <a:bodyPr/>
          <a:lstStyle/>
          <a:p>
            <a:r>
              <a:rPr lang="fr-BE" dirty="0" smtClean="0"/>
              <a:t>Gestion des évènements non implémentée,</a:t>
            </a:r>
          </a:p>
          <a:p>
            <a:endParaRPr lang="fr-BE" dirty="0"/>
          </a:p>
          <a:p>
            <a:r>
              <a:rPr lang="fr-BE" dirty="0" smtClean="0"/>
              <a:t>Nécessite le développement d’un interpréteur </a:t>
            </a:r>
            <a:r>
              <a:rPr lang="fr-BE" dirty="0" err="1" smtClean="0"/>
              <a:t>UsiXML</a:t>
            </a:r>
            <a:r>
              <a:rPr lang="fr-BE" dirty="0" smtClean="0"/>
              <a:t> en C#.</a:t>
            </a:r>
          </a:p>
          <a:p>
            <a:endParaRPr lang="fr-BE" dirty="0"/>
          </a:p>
          <a:p>
            <a:r>
              <a:rPr lang="fr-BE" dirty="0" smtClean="0"/>
              <a:t>Dégradation 3 est un exemple implémenté à la main.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 rot="5400000">
            <a:off x="5960550" y="2707604"/>
            <a:ext cx="5259672" cy="365760"/>
          </a:xfrm>
        </p:spPr>
        <p:txBody>
          <a:bodyPr/>
          <a:lstStyle/>
          <a:p>
            <a:r>
              <a:rPr lang="fr-BE" dirty="0" smtClean="0"/>
              <a:t>Par Charles-Eric </a:t>
            </a:r>
            <a:r>
              <a:rPr lang="fr-BE" dirty="0" err="1" smtClean="0"/>
              <a:t>Dessart</a:t>
            </a:r>
            <a:r>
              <a:rPr lang="fr-BE" dirty="0" smtClean="0"/>
              <a:t> (2011). </a:t>
            </a:r>
            <a:r>
              <a:rPr lang="fr-BE" dirty="0" err="1" smtClean="0"/>
              <a:t>Promotteur</a:t>
            </a:r>
            <a:r>
              <a:rPr lang="fr-BE" dirty="0" smtClean="0"/>
              <a:t>: Jean </a:t>
            </a:r>
            <a:r>
              <a:rPr lang="fr-BE" dirty="0" err="1" smtClean="0"/>
              <a:t>Vanderdonckt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99201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Conclusion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Prototype est une première approche viable de l’animation d’une dégradation d’interface.</a:t>
            </a:r>
          </a:p>
          <a:p>
            <a:endParaRPr lang="fr-BE" dirty="0"/>
          </a:p>
          <a:p>
            <a:r>
              <a:rPr lang="fr-BE" dirty="0" smtClean="0"/>
              <a:t>Manque de types d’animation.</a:t>
            </a:r>
          </a:p>
          <a:p>
            <a:endParaRPr lang="fr-BE" dirty="0"/>
          </a:p>
          <a:p>
            <a:r>
              <a:rPr lang="fr-BE" dirty="0" smtClean="0"/>
              <a:t>Manque cruellement d’un interpréteur </a:t>
            </a:r>
            <a:r>
              <a:rPr lang="fr-BE" dirty="0" err="1" smtClean="0"/>
              <a:t>UsiXML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 rot="5400000">
            <a:off x="5924546" y="2671600"/>
            <a:ext cx="5331680" cy="365760"/>
          </a:xfrm>
        </p:spPr>
        <p:txBody>
          <a:bodyPr/>
          <a:lstStyle/>
          <a:p>
            <a:r>
              <a:rPr lang="fr-BE" dirty="0" smtClean="0"/>
              <a:t>Par Charles-Eric </a:t>
            </a:r>
            <a:r>
              <a:rPr lang="fr-BE" dirty="0" err="1" smtClean="0"/>
              <a:t>Dessart</a:t>
            </a:r>
            <a:r>
              <a:rPr lang="fr-BE" dirty="0" smtClean="0"/>
              <a:t> (2011). </a:t>
            </a:r>
            <a:r>
              <a:rPr lang="fr-BE" dirty="0" err="1" smtClean="0"/>
              <a:t>Promotteur</a:t>
            </a:r>
            <a:r>
              <a:rPr lang="fr-BE" dirty="0" smtClean="0"/>
              <a:t>: Jean </a:t>
            </a:r>
            <a:r>
              <a:rPr lang="fr-BE" dirty="0" err="1" smtClean="0"/>
              <a:t>Vanderdonckt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42675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659</TotalTime>
  <Words>368</Words>
  <Application>Microsoft Office PowerPoint</Application>
  <PresentationFormat>Affichage à l'écran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Oriel</vt:lpstr>
      <vt:lpstr>Mémoire</vt:lpstr>
      <vt:lpstr>Sujets</vt:lpstr>
      <vt:lpstr>Introduction</vt:lpstr>
      <vt:lpstr>Spécification générale du prototype</vt:lpstr>
      <vt:lpstr>Dégradation 1</vt:lpstr>
      <vt:lpstr>Dégradation 2</vt:lpstr>
      <vt:lpstr>Dégradation 3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Mémoire</dc:title>
  <dc:creator>charly</dc:creator>
  <cp:lastModifiedBy>charly</cp:lastModifiedBy>
  <cp:revision>20</cp:revision>
  <dcterms:created xsi:type="dcterms:W3CDTF">2011-06-04T09:21:14Z</dcterms:created>
  <dcterms:modified xsi:type="dcterms:W3CDTF">2011-06-07T23:08:07Z</dcterms:modified>
</cp:coreProperties>
</file>