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sldIdLst>
    <p:sldId id="256" r:id="rId2"/>
    <p:sldId id="257" r:id="rId3"/>
    <p:sldId id="258" r:id="rId4"/>
    <p:sldId id="268" r:id="rId5"/>
    <p:sldId id="269" r:id="rId6"/>
    <p:sldId id="272" r:id="rId7"/>
    <p:sldId id="259" r:id="rId8"/>
    <p:sldId id="266" r:id="rId9"/>
    <p:sldId id="276" r:id="rId10"/>
    <p:sldId id="270" r:id="rId11"/>
    <p:sldId id="264" r:id="rId12"/>
    <p:sldId id="260" r:id="rId13"/>
    <p:sldId id="274" r:id="rId14"/>
    <p:sldId id="275" r:id="rId15"/>
    <p:sldId id="273" r:id="rId16"/>
    <p:sldId id="262" r:id="rId17"/>
    <p:sldId id="261" r:id="rId18"/>
    <p:sldId id="271" r:id="rId19"/>
    <p:sldId id="263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05" autoAdjust="0"/>
  </p:normalViewPr>
  <p:slideViewPr>
    <p:cSldViewPr snapToGrid="0" snapToObjects="1">
      <p:cViewPr>
        <p:scale>
          <a:sx n="85" d="100"/>
          <a:sy n="85" d="100"/>
        </p:scale>
        <p:origin x="-1088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E0E87-DB0A-8C44-AB7E-55999132C105}" type="doc">
      <dgm:prSet loTypeId="urn:microsoft.com/office/officeart/2005/8/layout/funne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BA898-E983-D24B-8774-E9AA37BCCB93}">
      <dgm:prSet phldrT="[Text]"/>
      <dgm:spPr/>
      <dgm:t>
        <a:bodyPr/>
        <a:lstStyle/>
        <a:p>
          <a:r>
            <a:rPr lang="en-US" dirty="0" smtClean="0"/>
            <a:t>HTML</a:t>
          </a:r>
          <a:endParaRPr lang="en-US" dirty="0"/>
        </a:p>
      </dgm:t>
    </dgm:pt>
    <dgm:pt modelId="{2C91E58E-8B70-F941-B439-43F4644BA1B7}" type="parTrans" cxnId="{710290E7-F34A-4244-BD9F-DC4BDD8C02E1}">
      <dgm:prSet/>
      <dgm:spPr/>
      <dgm:t>
        <a:bodyPr/>
        <a:lstStyle/>
        <a:p>
          <a:endParaRPr lang="en-US"/>
        </a:p>
      </dgm:t>
    </dgm:pt>
    <dgm:pt modelId="{69CDA57C-A2CC-1D41-A4C7-6F040D83AF80}" type="sibTrans" cxnId="{710290E7-F34A-4244-BD9F-DC4BDD8C02E1}">
      <dgm:prSet/>
      <dgm:spPr/>
      <dgm:t>
        <a:bodyPr/>
        <a:lstStyle/>
        <a:p>
          <a:endParaRPr lang="en-US"/>
        </a:p>
      </dgm:t>
    </dgm:pt>
    <dgm:pt modelId="{56015A29-E9B3-D34B-8DED-55B5D41B6E68}">
      <dgm:prSet phldrT="[Text]"/>
      <dgm:spPr/>
      <dgm:t>
        <a:bodyPr/>
        <a:lstStyle/>
        <a:p>
          <a:r>
            <a:rPr lang="en-US" dirty="0" err="1" smtClean="0"/>
            <a:t>Conteneurs</a:t>
          </a:r>
          <a:r>
            <a:rPr lang="en-US" dirty="0" smtClean="0"/>
            <a:t> et widgets </a:t>
          </a:r>
          <a:r>
            <a:rPr lang="en-US" dirty="0" err="1" smtClean="0"/>
            <a:t>interprétés</a:t>
          </a:r>
          <a:endParaRPr lang="en-US" dirty="0"/>
        </a:p>
      </dgm:t>
    </dgm:pt>
    <dgm:pt modelId="{D82C4A20-2281-734B-8F2E-6A9EBFA5A812}" type="sibTrans" cxnId="{33352CAE-EFB2-6C49-B933-80116159A284}">
      <dgm:prSet/>
      <dgm:spPr/>
      <dgm:t>
        <a:bodyPr/>
        <a:lstStyle/>
        <a:p>
          <a:endParaRPr lang="en-US"/>
        </a:p>
      </dgm:t>
    </dgm:pt>
    <dgm:pt modelId="{34A8135A-CBAA-2D4F-9E03-5A34C4BED4EF}" type="parTrans" cxnId="{33352CAE-EFB2-6C49-B933-80116159A284}">
      <dgm:prSet/>
      <dgm:spPr/>
      <dgm:t>
        <a:bodyPr/>
        <a:lstStyle/>
        <a:p>
          <a:endParaRPr lang="en-US"/>
        </a:p>
      </dgm:t>
    </dgm:pt>
    <dgm:pt modelId="{55E9A1EC-9ED8-0841-98B4-890A7230CB7F}">
      <dgm:prSet phldrT="[Text]"/>
      <dgm:spPr/>
      <dgm:t>
        <a:bodyPr/>
        <a:lstStyle/>
        <a:p>
          <a:r>
            <a:rPr lang="en-US" dirty="0" err="1" smtClean="0"/>
            <a:t>jQuery</a:t>
          </a:r>
          <a:endParaRPr lang="en-US" dirty="0"/>
        </a:p>
      </dgm:t>
    </dgm:pt>
    <dgm:pt modelId="{4A6E3358-3EA1-9542-A618-DB6C6ED7C9F3}" type="sibTrans" cxnId="{4BAB4073-EF1B-F74A-8924-F34635EEFFBC}">
      <dgm:prSet/>
      <dgm:spPr/>
      <dgm:t>
        <a:bodyPr/>
        <a:lstStyle/>
        <a:p>
          <a:endParaRPr lang="en-US"/>
        </a:p>
      </dgm:t>
    </dgm:pt>
    <dgm:pt modelId="{18C3DA2C-A9C8-654F-9B62-09FA9EB2BE38}" type="parTrans" cxnId="{4BAB4073-EF1B-F74A-8924-F34635EEFFBC}">
      <dgm:prSet/>
      <dgm:spPr/>
      <dgm:t>
        <a:bodyPr/>
        <a:lstStyle/>
        <a:p>
          <a:endParaRPr lang="en-US"/>
        </a:p>
      </dgm:t>
    </dgm:pt>
    <dgm:pt modelId="{9E2202EF-2857-CA43-AB9A-45C21AD7E991}">
      <dgm:prSet phldrT="[Text]"/>
      <dgm:spPr/>
      <dgm:t>
        <a:bodyPr/>
        <a:lstStyle/>
        <a:p>
          <a:r>
            <a:rPr lang="en-US" dirty="0" smtClean="0"/>
            <a:t>CSS</a:t>
          </a:r>
          <a:endParaRPr lang="en-US" dirty="0"/>
        </a:p>
      </dgm:t>
    </dgm:pt>
    <dgm:pt modelId="{1620203C-71E0-A84E-B2DC-70AD0ABB7800}" type="sibTrans" cxnId="{F7660FCC-FDBA-114F-A27E-87246ABF1025}">
      <dgm:prSet/>
      <dgm:spPr/>
      <dgm:t>
        <a:bodyPr/>
        <a:lstStyle/>
        <a:p>
          <a:endParaRPr lang="en-US"/>
        </a:p>
      </dgm:t>
    </dgm:pt>
    <dgm:pt modelId="{C4FBFBD4-FAF8-9640-8537-2997C649C391}" type="parTrans" cxnId="{F7660FCC-FDBA-114F-A27E-87246ABF1025}">
      <dgm:prSet/>
      <dgm:spPr/>
      <dgm:t>
        <a:bodyPr/>
        <a:lstStyle/>
        <a:p>
          <a:endParaRPr lang="en-US"/>
        </a:p>
      </dgm:t>
    </dgm:pt>
    <dgm:pt modelId="{4F18E34C-5C64-5B4B-947B-5F8379B84794}" type="pres">
      <dgm:prSet presAssocID="{D6AE0E87-DB0A-8C44-AB7E-55999132C10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E8AC8A2-0635-CA43-91C0-EC363E828B7E}" type="pres">
      <dgm:prSet presAssocID="{D6AE0E87-DB0A-8C44-AB7E-55999132C105}" presName="ellipse" presStyleLbl="trBgShp" presStyleIdx="0" presStyleCnt="1"/>
      <dgm:spPr/>
    </dgm:pt>
    <dgm:pt modelId="{A73B36A9-E37E-984A-8984-BCFC36844433}" type="pres">
      <dgm:prSet presAssocID="{D6AE0E87-DB0A-8C44-AB7E-55999132C105}" presName="arrow1" presStyleLbl="fgShp" presStyleIdx="0" presStyleCnt="1"/>
      <dgm:spPr/>
    </dgm:pt>
    <dgm:pt modelId="{26473948-8C56-0040-8969-5FCA84D2F671}" type="pres">
      <dgm:prSet presAssocID="{D6AE0E87-DB0A-8C44-AB7E-55999132C10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D3E73F-7999-EA44-A580-D1D429336C3D}" type="pres">
      <dgm:prSet presAssocID="{9E2202EF-2857-CA43-AB9A-45C21AD7E99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2E73C-B0C7-9646-9031-DAC522C04FF9}" type="pres">
      <dgm:prSet presAssocID="{55E9A1EC-9ED8-0841-98B4-890A7230CB7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AB711D-8C49-8942-A42C-7F208E9CF27F}" type="pres">
      <dgm:prSet presAssocID="{56015A29-E9B3-D34B-8DED-55B5D41B6E68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BC0CA-45BC-0B46-98E4-E97142EC6102}" type="pres">
      <dgm:prSet presAssocID="{D6AE0E87-DB0A-8C44-AB7E-55999132C105}" presName="funnel" presStyleLbl="trAlignAcc1" presStyleIdx="0" presStyleCnt="1"/>
      <dgm:spPr/>
    </dgm:pt>
  </dgm:ptLst>
  <dgm:cxnLst>
    <dgm:cxn modelId="{EC9E018E-6ABA-CE48-A7DE-1BCFE2EBA6E2}" type="presOf" srcId="{55E9A1EC-9ED8-0841-98B4-890A7230CB7F}" destId="{18D3E73F-7999-EA44-A580-D1D429336C3D}" srcOrd="0" destOrd="0" presId="urn:microsoft.com/office/officeart/2005/8/layout/funnel1"/>
    <dgm:cxn modelId="{46577DD4-E4B5-0342-AD31-8BF4AC2C3B9C}" type="presOf" srcId="{56015A29-E9B3-D34B-8DED-55B5D41B6E68}" destId="{26473948-8C56-0040-8969-5FCA84D2F671}" srcOrd="0" destOrd="0" presId="urn:microsoft.com/office/officeart/2005/8/layout/funnel1"/>
    <dgm:cxn modelId="{9E052F42-7CBD-FB4E-A903-4A7D6EA3FD3E}" type="presOf" srcId="{E4DBA898-E983-D24B-8774-E9AA37BCCB93}" destId="{C6AB711D-8C49-8942-A42C-7F208E9CF27F}" srcOrd="0" destOrd="0" presId="urn:microsoft.com/office/officeart/2005/8/layout/funnel1"/>
    <dgm:cxn modelId="{33352CAE-EFB2-6C49-B933-80116159A284}" srcId="{D6AE0E87-DB0A-8C44-AB7E-55999132C105}" destId="{56015A29-E9B3-D34B-8DED-55B5D41B6E68}" srcOrd="3" destOrd="0" parTransId="{34A8135A-CBAA-2D4F-9E03-5A34C4BED4EF}" sibTransId="{D82C4A20-2281-734B-8F2E-6A9EBFA5A812}"/>
    <dgm:cxn modelId="{033E6C67-4E09-104A-94EF-502B3FE7BA8A}" type="presOf" srcId="{9E2202EF-2857-CA43-AB9A-45C21AD7E991}" destId="{B042E73C-B0C7-9646-9031-DAC522C04FF9}" srcOrd="0" destOrd="0" presId="urn:microsoft.com/office/officeart/2005/8/layout/funnel1"/>
    <dgm:cxn modelId="{F7660FCC-FDBA-114F-A27E-87246ABF1025}" srcId="{D6AE0E87-DB0A-8C44-AB7E-55999132C105}" destId="{9E2202EF-2857-CA43-AB9A-45C21AD7E991}" srcOrd="1" destOrd="0" parTransId="{C4FBFBD4-FAF8-9640-8537-2997C649C391}" sibTransId="{1620203C-71E0-A84E-B2DC-70AD0ABB7800}"/>
    <dgm:cxn modelId="{4BAB4073-EF1B-F74A-8924-F34635EEFFBC}" srcId="{D6AE0E87-DB0A-8C44-AB7E-55999132C105}" destId="{55E9A1EC-9ED8-0841-98B4-890A7230CB7F}" srcOrd="2" destOrd="0" parTransId="{18C3DA2C-A9C8-654F-9B62-09FA9EB2BE38}" sibTransId="{4A6E3358-3EA1-9542-A618-DB6C6ED7C9F3}"/>
    <dgm:cxn modelId="{29370493-50E7-264D-9AA7-3C929C4ACDC1}" type="presOf" srcId="{D6AE0E87-DB0A-8C44-AB7E-55999132C105}" destId="{4F18E34C-5C64-5B4B-947B-5F8379B84794}" srcOrd="0" destOrd="0" presId="urn:microsoft.com/office/officeart/2005/8/layout/funnel1"/>
    <dgm:cxn modelId="{710290E7-F34A-4244-BD9F-DC4BDD8C02E1}" srcId="{D6AE0E87-DB0A-8C44-AB7E-55999132C105}" destId="{E4DBA898-E983-D24B-8774-E9AA37BCCB93}" srcOrd="0" destOrd="0" parTransId="{2C91E58E-8B70-F941-B439-43F4644BA1B7}" sibTransId="{69CDA57C-A2CC-1D41-A4C7-6F040D83AF80}"/>
    <dgm:cxn modelId="{D41595C5-EBDF-1C41-8C08-BAE36C928455}" type="presParOf" srcId="{4F18E34C-5C64-5B4B-947B-5F8379B84794}" destId="{7E8AC8A2-0635-CA43-91C0-EC363E828B7E}" srcOrd="0" destOrd="0" presId="urn:microsoft.com/office/officeart/2005/8/layout/funnel1"/>
    <dgm:cxn modelId="{F5E7ED28-1EDC-F54E-A5E3-E6559A8F85E4}" type="presParOf" srcId="{4F18E34C-5C64-5B4B-947B-5F8379B84794}" destId="{A73B36A9-E37E-984A-8984-BCFC36844433}" srcOrd="1" destOrd="0" presId="urn:microsoft.com/office/officeart/2005/8/layout/funnel1"/>
    <dgm:cxn modelId="{540C67A6-0D82-5546-B6EC-52332F5A7CB5}" type="presParOf" srcId="{4F18E34C-5C64-5B4B-947B-5F8379B84794}" destId="{26473948-8C56-0040-8969-5FCA84D2F671}" srcOrd="2" destOrd="0" presId="urn:microsoft.com/office/officeart/2005/8/layout/funnel1"/>
    <dgm:cxn modelId="{018F7C96-9176-2D4D-ABB8-8E1418E342F3}" type="presParOf" srcId="{4F18E34C-5C64-5B4B-947B-5F8379B84794}" destId="{18D3E73F-7999-EA44-A580-D1D429336C3D}" srcOrd="3" destOrd="0" presId="urn:microsoft.com/office/officeart/2005/8/layout/funnel1"/>
    <dgm:cxn modelId="{8135F747-B26B-6C46-9073-A33C9E227738}" type="presParOf" srcId="{4F18E34C-5C64-5B4B-947B-5F8379B84794}" destId="{B042E73C-B0C7-9646-9031-DAC522C04FF9}" srcOrd="4" destOrd="0" presId="urn:microsoft.com/office/officeart/2005/8/layout/funnel1"/>
    <dgm:cxn modelId="{25E4EEFB-9F0A-4440-B69C-58B4486ED7B5}" type="presParOf" srcId="{4F18E34C-5C64-5B4B-947B-5F8379B84794}" destId="{C6AB711D-8C49-8942-A42C-7F208E9CF27F}" srcOrd="5" destOrd="0" presId="urn:microsoft.com/office/officeart/2005/8/layout/funnel1"/>
    <dgm:cxn modelId="{1E940508-E70A-144F-9D8B-B4931CE59801}" type="presParOf" srcId="{4F18E34C-5C64-5B4B-947B-5F8379B84794}" destId="{09ABC0CA-45BC-0B46-98E4-E97142EC6102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5E7E7A-39EE-4B47-B1C7-B21DD4DC97E0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FE54FE-BC1F-A246-A7FF-ADED72BD4D62}">
      <dgm:prSet phldrT="[Text]"/>
      <dgm:spPr/>
      <dgm:t>
        <a:bodyPr/>
        <a:lstStyle/>
        <a:p>
          <a:r>
            <a:rPr lang="en-US" b="0" dirty="0" smtClean="0"/>
            <a:t>Window</a:t>
          </a:r>
          <a:endParaRPr lang="en-US" b="0" dirty="0"/>
        </a:p>
      </dgm:t>
    </dgm:pt>
    <dgm:pt modelId="{78C152A6-DEA1-7E4D-A440-6A60CF1C2ECA}" type="parTrans" cxnId="{7553F170-ED37-7C4A-A87E-9B9F4CC1AA16}">
      <dgm:prSet/>
      <dgm:spPr/>
      <dgm:t>
        <a:bodyPr/>
        <a:lstStyle/>
        <a:p>
          <a:endParaRPr lang="en-US"/>
        </a:p>
      </dgm:t>
    </dgm:pt>
    <dgm:pt modelId="{19BE4862-E052-324A-9EF3-456AC1C31E44}" type="sibTrans" cxnId="{7553F170-ED37-7C4A-A87E-9B9F4CC1AA16}">
      <dgm:prSet/>
      <dgm:spPr/>
      <dgm:t>
        <a:bodyPr/>
        <a:lstStyle/>
        <a:p>
          <a:endParaRPr lang="en-US"/>
        </a:p>
      </dgm:t>
    </dgm:pt>
    <dgm:pt modelId="{9D6366B7-F8A1-F74E-BB93-88EA94EE82A9}">
      <dgm:prSet phldrT="[Text]"/>
      <dgm:spPr/>
      <dgm:t>
        <a:bodyPr/>
        <a:lstStyle/>
        <a:p>
          <a:r>
            <a:rPr lang="en-US" b="0" dirty="0" smtClean="0"/>
            <a:t>Box</a:t>
          </a:r>
          <a:endParaRPr lang="en-US" b="0" dirty="0"/>
        </a:p>
      </dgm:t>
    </dgm:pt>
    <dgm:pt modelId="{B309A546-FF0F-0D4B-A55C-7550ABE8C01A}" type="parTrans" cxnId="{E88B81DC-5EA9-C94B-8F68-B8D3654604FB}">
      <dgm:prSet/>
      <dgm:spPr/>
      <dgm:t>
        <a:bodyPr/>
        <a:lstStyle/>
        <a:p>
          <a:endParaRPr lang="en-US"/>
        </a:p>
      </dgm:t>
    </dgm:pt>
    <dgm:pt modelId="{A17B30B1-09B7-2847-9C7F-EAEF59621539}" type="sibTrans" cxnId="{E88B81DC-5EA9-C94B-8F68-B8D3654604FB}">
      <dgm:prSet/>
      <dgm:spPr/>
      <dgm:t>
        <a:bodyPr/>
        <a:lstStyle/>
        <a:p>
          <a:endParaRPr lang="en-US"/>
        </a:p>
      </dgm:t>
    </dgm:pt>
    <dgm:pt modelId="{63C5ED50-B4FB-CB4E-B66F-B8E1370C4241}">
      <dgm:prSet phldrT="[Text]"/>
      <dgm:spPr/>
      <dgm:t>
        <a:bodyPr/>
        <a:lstStyle/>
        <a:p>
          <a:r>
            <a:rPr lang="en-US" b="0" dirty="0" err="1" smtClean="0"/>
            <a:t>BorderBox</a:t>
          </a:r>
          <a:r>
            <a:rPr lang="en-US" b="0" dirty="0" smtClean="0"/>
            <a:t> (T,L,C,R,B)</a:t>
          </a:r>
          <a:endParaRPr lang="en-US" b="0" dirty="0"/>
        </a:p>
      </dgm:t>
    </dgm:pt>
    <dgm:pt modelId="{8836A9CC-32AD-7B4D-B8B6-026BCB09E663}" type="parTrans" cxnId="{8A224C44-ABA5-0F43-8B19-1AD77DFF959F}">
      <dgm:prSet/>
      <dgm:spPr/>
      <dgm:t>
        <a:bodyPr/>
        <a:lstStyle/>
        <a:p>
          <a:endParaRPr lang="en-US"/>
        </a:p>
      </dgm:t>
    </dgm:pt>
    <dgm:pt modelId="{83AE5DD2-BE99-F043-B649-6734028A7603}" type="sibTrans" cxnId="{8A224C44-ABA5-0F43-8B19-1AD77DFF959F}">
      <dgm:prSet/>
      <dgm:spPr/>
      <dgm:t>
        <a:bodyPr/>
        <a:lstStyle/>
        <a:p>
          <a:endParaRPr lang="en-US"/>
        </a:p>
      </dgm:t>
    </dgm:pt>
    <dgm:pt modelId="{661BC2CE-84BF-9B4B-A1EC-3018049AF2D5}">
      <dgm:prSet phldrT="[Text]"/>
      <dgm:spPr/>
      <dgm:t>
        <a:bodyPr/>
        <a:lstStyle/>
        <a:p>
          <a:r>
            <a:rPr lang="en-US" b="0" dirty="0" err="1" smtClean="0"/>
            <a:t>flowBox</a:t>
          </a:r>
          <a:endParaRPr lang="en-US" b="0" dirty="0"/>
        </a:p>
      </dgm:t>
    </dgm:pt>
    <dgm:pt modelId="{000EC28B-0AA4-C64E-A557-D2A0D05EE279}" type="parTrans" cxnId="{C0176E5A-A5F6-D346-B357-B2A225AC9E56}">
      <dgm:prSet/>
      <dgm:spPr/>
      <dgm:t>
        <a:bodyPr/>
        <a:lstStyle/>
        <a:p>
          <a:endParaRPr lang="en-US"/>
        </a:p>
      </dgm:t>
    </dgm:pt>
    <dgm:pt modelId="{FA9704F7-C3E0-7441-9669-F8A811945E75}" type="sibTrans" cxnId="{C0176E5A-A5F6-D346-B357-B2A225AC9E56}">
      <dgm:prSet/>
      <dgm:spPr/>
      <dgm:t>
        <a:bodyPr/>
        <a:lstStyle/>
        <a:p>
          <a:endParaRPr lang="en-US"/>
        </a:p>
      </dgm:t>
    </dgm:pt>
    <dgm:pt modelId="{3C058437-AC5E-D946-9F30-CEE3339ADA7B}">
      <dgm:prSet phldrT="[Text]"/>
      <dgm:spPr/>
      <dgm:t>
        <a:bodyPr/>
        <a:lstStyle/>
        <a:p>
          <a:r>
            <a:rPr lang="en-US" b="0" dirty="0" smtClean="0"/>
            <a:t>space</a:t>
          </a:r>
          <a:endParaRPr lang="en-US" b="0" dirty="0"/>
        </a:p>
      </dgm:t>
    </dgm:pt>
    <dgm:pt modelId="{554A668E-661B-2047-AEC0-2864B54A77B5}" type="parTrans" cxnId="{B3594772-A845-AE4F-806A-8C7BA4B0938D}">
      <dgm:prSet/>
      <dgm:spPr/>
      <dgm:t>
        <a:bodyPr/>
        <a:lstStyle/>
        <a:p>
          <a:endParaRPr lang="en-US"/>
        </a:p>
      </dgm:t>
    </dgm:pt>
    <dgm:pt modelId="{DEB624AF-AF96-3049-9E3B-FB1697A5CF51}" type="sibTrans" cxnId="{B3594772-A845-AE4F-806A-8C7BA4B0938D}">
      <dgm:prSet/>
      <dgm:spPr/>
      <dgm:t>
        <a:bodyPr/>
        <a:lstStyle/>
        <a:p>
          <a:endParaRPr lang="en-US"/>
        </a:p>
      </dgm:t>
    </dgm:pt>
    <dgm:pt modelId="{714643FE-67D6-1647-B09B-11251B483746}" type="pres">
      <dgm:prSet presAssocID="{5B5E7E7A-39EE-4B47-B1C7-B21DD4DC97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4F7CDC-FE09-874F-9855-40C1AB9D33F7}" type="pres">
      <dgm:prSet presAssocID="{F1FE54FE-BC1F-A246-A7FF-ADED72BD4D6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F48D82-A5C6-C040-92C0-6A9E5990A258}" type="pres">
      <dgm:prSet presAssocID="{19BE4862-E052-324A-9EF3-456AC1C31E44}" presName="sibTrans" presStyleCnt="0"/>
      <dgm:spPr/>
    </dgm:pt>
    <dgm:pt modelId="{660340B1-24C3-BE4C-BC9F-BFFCCFC0DFE0}" type="pres">
      <dgm:prSet presAssocID="{9D6366B7-F8A1-F74E-BB93-88EA94EE82A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51B48-B985-DA4E-BDD9-A9D5E2892A09}" type="pres">
      <dgm:prSet presAssocID="{A17B30B1-09B7-2847-9C7F-EAEF59621539}" presName="sibTrans" presStyleCnt="0"/>
      <dgm:spPr/>
    </dgm:pt>
    <dgm:pt modelId="{262DE6A4-E170-DE4F-878B-91491EA202C4}" type="pres">
      <dgm:prSet presAssocID="{63C5ED50-B4FB-CB4E-B66F-B8E1370C424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A70AA-5DCE-DD4D-BE20-03AE09577C5B}" type="pres">
      <dgm:prSet presAssocID="{83AE5DD2-BE99-F043-B649-6734028A7603}" presName="sibTrans" presStyleCnt="0"/>
      <dgm:spPr/>
    </dgm:pt>
    <dgm:pt modelId="{DC588221-99BC-5347-BB78-162C7D1F40E3}" type="pres">
      <dgm:prSet presAssocID="{661BC2CE-84BF-9B4B-A1EC-3018049AF2D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E5D50A-9587-CF4B-978E-C7DC9FBA8EF8}" type="pres">
      <dgm:prSet presAssocID="{FA9704F7-C3E0-7441-9669-F8A811945E75}" presName="sibTrans" presStyleCnt="0"/>
      <dgm:spPr/>
    </dgm:pt>
    <dgm:pt modelId="{76DDE0DA-876A-7F4D-A60C-24B63FD10A5E}" type="pres">
      <dgm:prSet presAssocID="{3C058437-AC5E-D946-9F30-CEE3339ADA7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D17239-A432-C348-8810-7002E331F9EF}" type="presOf" srcId="{F1FE54FE-BC1F-A246-A7FF-ADED72BD4D62}" destId="{094F7CDC-FE09-874F-9855-40C1AB9D33F7}" srcOrd="0" destOrd="0" presId="urn:microsoft.com/office/officeart/2005/8/layout/default"/>
    <dgm:cxn modelId="{B3594772-A845-AE4F-806A-8C7BA4B0938D}" srcId="{5B5E7E7A-39EE-4B47-B1C7-B21DD4DC97E0}" destId="{3C058437-AC5E-D946-9F30-CEE3339ADA7B}" srcOrd="4" destOrd="0" parTransId="{554A668E-661B-2047-AEC0-2864B54A77B5}" sibTransId="{DEB624AF-AF96-3049-9E3B-FB1697A5CF51}"/>
    <dgm:cxn modelId="{7553F170-ED37-7C4A-A87E-9B9F4CC1AA16}" srcId="{5B5E7E7A-39EE-4B47-B1C7-B21DD4DC97E0}" destId="{F1FE54FE-BC1F-A246-A7FF-ADED72BD4D62}" srcOrd="0" destOrd="0" parTransId="{78C152A6-DEA1-7E4D-A440-6A60CF1C2ECA}" sibTransId="{19BE4862-E052-324A-9EF3-456AC1C31E44}"/>
    <dgm:cxn modelId="{C0176E5A-A5F6-D346-B357-B2A225AC9E56}" srcId="{5B5E7E7A-39EE-4B47-B1C7-B21DD4DC97E0}" destId="{661BC2CE-84BF-9B4B-A1EC-3018049AF2D5}" srcOrd="3" destOrd="0" parTransId="{000EC28B-0AA4-C64E-A557-D2A0D05EE279}" sibTransId="{FA9704F7-C3E0-7441-9669-F8A811945E75}"/>
    <dgm:cxn modelId="{8A224C44-ABA5-0F43-8B19-1AD77DFF959F}" srcId="{5B5E7E7A-39EE-4B47-B1C7-B21DD4DC97E0}" destId="{63C5ED50-B4FB-CB4E-B66F-B8E1370C4241}" srcOrd="2" destOrd="0" parTransId="{8836A9CC-32AD-7B4D-B8B6-026BCB09E663}" sibTransId="{83AE5DD2-BE99-F043-B649-6734028A7603}"/>
    <dgm:cxn modelId="{3FF6F651-524B-D343-BFA3-4A30D2E20384}" type="presOf" srcId="{9D6366B7-F8A1-F74E-BB93-88EA94EE82A9}" destId="{660340B1-24C3-BE4C-BC9F-BFFCCFC0DFE0}" srcOrd="0" destOrd="0" presId="urn:microsoft.com/office/officeart/2005/8/layout/default"/>
    <dgm:cxn modelId="{1274CC1D-D040-E642-A280-0485CFBF7117}" type="presOf" srcId="{5B5E7E7A-39EE-4B47-B1C7-B21DD4DC97E0}" destId="{714643FE-67D6-1647-B09B-11251B483746}" srcOrd="0" destOrd="0" presId="urn:microsoft.com/office/officeart/2005/8/layout/default"/>
    <dgm:cxn modelId="{C2FAB7B1-169C-4D4E-ABE9-C25C7452028E}" type="presOf" srcId="{63C5ED50-B4FB-CB4E-B66F-B8E1370C4241}" destId="{262DE6A4-E170-DE4F-878B-91491EA202C4}" srcOrd="0" destOrd="0" presId="urn:microsoft.com/office/officeart/2005/8/layout/default"/>
    <dgm:cxn modelId="{E88B81DC-5EA9-C94B-8F68-B8D3654604FB}" srcId="{5B5E7E7A-39EE-4B47-B1C7-B21DD4DC97E0}" destId="{9D6366B7-F8A1-F74E-BB93-88EA94EE82A9}" srcOrd="1" destOrd="0" parTransId="{B309A546-FF0F-0D4B-A55C-7550ABE8C01A}" sibTransId="{A17B30B1-09B7-2847-9C7F-EAEF59621539}"/>
    <dgm:cxn modelId="{294088FF-BEF0-3F4C-B3A8-B2C8E622F585}" type="presOf" srcId="{661BC2CE-84BF-9B4B-A1EC-3018049AF2D5}" destId="{DC588221-99BC-5347-BB78-162C7D1F40E3}" srcOrd="0" destOrd="0" presId="urn:microsoft.com/office/officeart/2005/8/layout/default"/>
    <dgm:cxn modelId="{507951E7-AD01-9A47-8375-9B4C066EAAAE}" type="presOf" srcId="{3C058437-AC5E-D946-9F30-CEE3339ADA7B}" destId="{76DDE0DA-876A-7F4D-A60C-24B63FD10A5E}" srcOrd="0" destOrd="0" presId="urn:microsoft.com/office/officeart/2005/8/layout/default"/>
    <dgm:cxn modelId="{AF56F2C8-DC38-C84F-9E7A-78CB2435BE06}" type="presParOf" srcId="{714643FE-67D6-1647-B09B-11251B483746}" destId="{094F7CDC-FE09-874F-9855-40C1AB9D33F7}" srcOrd="0" destOrd="0" presId="urn:microsoft.com/office/officeart/2005/8/layout/default"/>
    <dgm:cxn modelId="{5CBC8883-B089-2542-BB37-1DA15418B5B0}" type="presParOf" srcId="{714643FE-67D6-1647-B09B-11251B483746}" destId="{9BF48D82-A5C6-C040-92C0-6A9E5990A258}" srcOrd="1" destOrd="0" presId="urn:microsoft.com/office/officeart/2005/8/layout/default"/>
    <dgm:cxn modelId="{938B42CF-C9DE-2F42-BEFB-78B9B2FF94D1}" type="presParOf" srcId="{714643FE-67D6-1647-B09B-11251B483746}" destId="{660340B1-24C3-BE4C-BC9F-BFFCCFC0DFE0}" srcOrd="2" destOrd="0" presId="urn:microsoft.com/office/officeart/2005/8/layout/default"/>
    <dgm:cxn modelId="{3B537BFE-3E1D-2841-B3FF-CD97AE0B36E5}" type="presParOf" srcId="{714643FE-67D6-1647-B09B-11251B483746}" destId="{D7B51B48-B985-DA4E-BDD9-A9D5E2892A09}" srcOrd="3" destOrd="0" presId="urn:microsoft.com/office/officeart/2005/8/layout/default"/>
    <dgm:cxn modelId="{2A233C91-065E-9C4D-B36D-FBAC5D91FA87}" type="presParOf" srcId="{714643FE-67D6-1647-B09B-11251B483746}" destId="{262DE6A4-E170-DE4F-878B-91491EA202C4}" srcOrd="4" destOrd="0" presId="urn:microsoft.com/office/officeart/2005/8/layout/default"/>
    <dgm:cxn modelId="{3DEFD159-69AB-B14D-99AC-82438C5BA599}" type="presParOf" srcId="{714643FE-67D6-1647-B09B-11251B483746}" destId="{4ECA70AA-5DCE-DD4D-BE20-03AE09577C5B}" srcOrd="5" destOrd="0" presId="urn:microsoft.com/office/officeart/2005/8/layout/default"/>
    <dgm:cxn modelId="{874DBF35-A263-0246-AFE8-5FD364899830}" type="presParOf" srcId="{714643FE-67D6-1647-B09B-11251B483746}" destId="{DC588221-99BC-5347-BB78-162C7D1F40E3}" srcOrd="6" destOrd="0" presId="urn:microsoft.com/office/officeart/2005/8/layout/default"/>
    <dgm:cxn modelId="{8AC94888-19B6-E146-BEBD-0ADF58AD4B51}" type="presParOf" srcId="{714643FE-67D6-1647-B09B-11251B483746}" destId="{53E5D50A-9587-CF4B-978E-C7DC9FBA8EF8}" srcOrd="7" destOrd="0" presId="urn:microsoft.com/office/officeart/2005/8/layout/default"/>
    <dgm:cxn modelId="{D36A90D3-9799-8F46-A59A-0A46988488C0}" type="presParOf" srcId="{714643FE-67D6-1647-B09B-11251B483746}" destId="{76DDE0DA-876A-7F4D-A60C-24B63FD10A5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5E7E7A-39EE-4B47-B1C7-B21DD4DC97E0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FE54FE-BC1F-A246-A7FF-ADED72BD4D62}">
      <dgm:prSet phldrT="[Text]"/>
      <dgm:spPr/>
      <dgm:t>
        <a:bodyPr/>
        <a:lstStyle/>
        <a:p>
          <a:r>
            <a:rPr lang="en-US" b="1" dirty="0" err="1" smtClean="0"/>
            <a:t>inputText</a:t>
          </a:r>
          <a:endParaRPr lang="en-US" b="1" dirty="0"/>
        </a:p>
      </dgm:t>
    </dgm:pt>
    <dgm:pt modelId="{78C152A6-DEA1-7E4D-A440-6A60CF1C2ECA}" type="parTrans" cxnId="{7553F170-ED37-7C4A-A87E-9B9F4CC1AA16}">
      <dgm:prSet/>
      <dgm:spPr/>
      <dgm:t>
        <a:bodyPr/>
        <a:lstStyle/>
        <a:p>
          <a:endParaRPr lang="en-US"/>
        </a:p>
      </dgm:t>
    </dgm:pt>
    <dgm:pt modelId="{19BE4862-E052-324A-9EF3-456AC1C31E44}" type="sibTrans" cxnId="{7553F170-ED37-7C4A-A87E-9B9F4CC1AA16}">
      <dgm:prSet/>
      <dgm:spPr/>
      <dgm:t>
        <a:bodyPr/>
        <a:lstStyle/>
        <a:p>
          <a:endParaRPr lang="en-US"/>
        </a:p>
      </dgm:t>
    </dgm:pt>
    <dgm:pt modelId="{DD8A03DB-8881-4944-8C7D-874045009CA2}">
      <dgm:prSet phldrT="[Text]"/>
      <dgm:spPr/>
      <dgm:t>
        <a:bodyPr/>
        <a:lstStyle/>
        <a:p>
          <a:r>
            <a:rPr lang="en-US" b="1" dirty="0" err="1" smtClean="0"/>
            <a:t>outputText</a:t>
          </a:r>
          <a:endParaRPr lang="en-US" b="1" dirty="0"/>
        </a:p>
      </dgm:t>
    </dgm:pt>
    <dgm:pt modelId="{2F638D98-1842-E541-B560-CBC795E55E76}" type="parTrans" cxnId="{4C69EFEA-A5F6-BC49-B969-2AB4B62BAA41}">
      <dgm:prSet/>
      <dgm:spPr/>
      <dgm:t>
        <a:bodyPr/>
        <a:lstStyle/>
        <a:p>
          <a:endParaRPr lang="en-US"/>
        </a:p>
      </dgm:t>
    </dgm:pt>
    <dgm:pt modelId="{5851AA7F-BCB7-C044-BEC7-16A1BBE9B151}" type="sibTrans" cxnId="{4C69EFEA-A5F6-BC49-B969-2AB4B62BAA41}">
      <dgm:prSet/>
      <dgm:spPr/>
      <dgm:t>
        <a:bodyPr/>
        <a:lstStyle/>
        <a:p>
          <a:endParaRPr lang="en-US"/>
        </a:p>
      </dgm:t>
    </dgm:pt>
    <dgm:pt modelId="{767F45A4-6966-3C46-AFE7-E13406B41957}">
      <dgm:prSet phldrT="[Text]"/>
      <dgm:spPr/>
      <dgm:t>
        <a:bodyPr/>
        <a:lstStyle/>
        <a:p>
          <a:r>
            <a:rPr lang="en-US" b="1" dirty="0" smtClean="0"/>
            <a:t>button</a:t>
          </a:r>
          <a:endParaRPr lang="en-US" b="1" dirty="0"/>
        </a:p>
      </dgm:t>
    </dgm:pt>
    <dgm:pt modelId="{84121061-8B90-A44F-B939-1EBEDC3A9AAC}" type="parTrans" cxnId="{FB738C97-AEAE-9343-B16D-A854A9172042}">
      <dgm:prSet/>
      <dgm:spPr/>
      <dgm:t>
        <a:bodyPr/>
        <a:lstStyle/>
        <a:p>
          <a:endParaRPr lang="en-US"/>
        </a:p>
      </dgm:t>
    </dgm:pt>
    <dgm:pt modelId="{67693E64-6BA1-AB4A-A35B-4758A3E4F988}" type="sibTrans" cxnId="{FB738C97-AEAE-9343-B16D-A854A9172042}">
      <dgm:prSet/>
      <dgm:spPr/>
      <dgm:t>
        <a:bodyPr/>
        <a:lstStyle/>
        <a:p>
          <a:endParaRPr lang="en-US"/>
        </a:p>
      </dgm:t>
    </dgm:pt>
    <dgm:pt modelId="{DCC7A316-F47B-F143-A100-D246D7F5803F}">
      <dgm:prSet phldrT="[Text]"/>
      <dgm:spPr/>
      <dgm:t>
        <a:bodyPr/>
        <a:lstStyle/>
        <a:p>
          <a:r>
            <a:rPr lang="en-US" b="1" dirty="0" err="1" smtClean="0"/>
            <a:t>toggleButton</a:t>
          </a:r>
          <a:endParaRPr lang="en-US" b="1" dirty="0"/>
        </a:p>
      </dgm:t>
    </dgm:pt>
    <dgm:pt modelId="{EAFCE8F5-61D7-7D42-BA69-87D27DD8F77F}" type="parTrans" cxnId="{E5B01EAE-7D83-C344-B7A5-79BDC6123497}">
      <dgm:prSet/>
      <dgm:spPr/>
      <dgm:t>
        <a:bodyPr/>
        <a:lstStyle/>
        <a:p>
          <a:endParaRPr lang="en-US"/>
        </a:p>
      </dgm:t>
    </dgm:pt>
    <dgm:pt modelId="{C1099291-B5A7-9A4B-8400-19C6F012B952}" type="sibTrans" cxnId="{E5B01EAE-7D83-C344-B7A5-79BDC6123497}">
      <dgm:prSet/>
      <dgm:spPr/>
      <dgm:t>
        <a:bodyPr/>
        <a:lstStyle/>
        <a:p>
          <a:endParaRPr lang="en-US"/>
        </a:p>
      </dgm:t>
    </dgm:pt>
    <dgm:pt modelId="{E424F6FB-A973-E844-982E-039576E6B1E2}">
      <dgm:prSet phldrT="[Text]"/>
      <dgm:spPr/>
      <dgm:t>
        <a:bodyPr/>
        <a:lstStyle/>
        <a:p>
          <a:r>
            <a:rPr lang="en-US" b="1" dirty="0" err="1" smtClean="0"/>
            <a:t>radioButton</a:t>
          </a:r>
          <a:endParaRPr lang="en-US" b="1" dirty="0"/>
        </a:p>
      </dgm:t>
    </dgm:pt>
    <dgm:pt modelId="{96E84864-7FEA-C947-9A4B-A04C13A413DF}" type="parTrans" cxnId="{4E254499-4973-BF45-BD45-A7D4637FF774}">
      <dgm:prSet/>
      <dgm:spPr/>
      <dgm:t>
        <a:bodyPr/>
        <a:lstStyle/>
        <a:p>
          <a:endParaRPr lang="en-US"/>
        </a:p>
      </dgm:t>
    </dgm:pt>
    <dgm:pt modelId="{4100A2B6-2965-DF46-A566-10FB1A88CB1C}" type="sibTrans" cxnId="{4E254499-4973-BF45-BD45-A7D4637FF774}">
      <dgm:prSet/>
      <dgm:spPr/>
      <dgm:t>
        <a:bodyPr/>
        <a:lstStyle/>
        <a:p>
          <a:endParaRPr lang="en-US"/>
        </a:p>
      </dgm:t>
    </dgm:pt>
    <dgm:pt modelId="{AE073429-49DD-AA44-9A27-A3855A739BF9}">
      <dgm:prSet phldrT="[Text]"/>
      <dgm:spPr/>
      <dgm:t>
        <a:bodyPr/>
        <a:lstStyle/>
        <a:p>
          <a:r>
            <a:rPr lang="en-US" b="1" dirty="0" err="1" smtClean="0"/>
            <a:t>checkBox</a:t>
          </a:r>
          <a:endParaRPr lang="en-US" b="1" dirty="0"/>
        </a:p>
      </dgm:t>
    </dgm:pt>
    <dgm:pt modelId="{558A6718-ABBF-4849-9D10-3ED2621D414D}" type="parTrans" cxnId="{06A9C6C2-708B-D849-A7B5-1B18DED87CF3}">
      <dgm:prSet/>
      <dgm:spPr/>
      <dgm:t>
        <a:bodyPr/>
        <a:lstStyle/>
        <a:p>
          <a:endParaRPr lang="en-US"/>
        </a:p>
      </dgm:t>
    </dgm:pt>
    <dgm:pt modelId="{E16DCD98-858A-9647-BDF1-6695C74390A1}" type="sibTrans" cxnId="{06A9C6C2-708B-D849-A7B5-1B18DED87CF3}">
      <dgm:prSet/>
      <dgm:spPr/>
      <dgm:t>
        <a:bodyPr/>
        <a:lstStyle/>
        <a:p>
          <a:endParaRPr lang="en-US"/>
        </a:p>
      </dgm:t>
    </dgm:pt>
    <dgm:pt modelId="{651CF394-686B-AE4A-A91E-2DB949ABD048}">
      <dgm:prSet phldrT="[Text]"/>
      <dgm:spPr/>
      <dgm:t>
        <a:bodyPr/>
        <a:lstStyle/>
        <a:p>
          <a:r>
            <a:rPr lang="en-US" b="1" dirty="0" smtClean="0"/>
            <a:t>slider</a:t>
          </a:r>
          <a:endParaRPr lang="en-US" b="1" dirty="0"/>
        </a:p>
      </dgm:t>
    </dgm:pt>
    <dgm:pt modelId="{100E45C9-800B-3340-B887-3ACAA4B3123B}" type="parTrans" cxnId="{E479E5E3-73B5-EB46-998F-AAE8E059A182}">
      <dgm:prSet/>
      <dgm:spPr/>
      <dgm:t>
        <a:bodyPr/>
        <a:lstStyle/>
        <a:p>
          <a:endParaRPr lang="en-US"/>
        </a:p>
      </dgm:t>
    </dgm:pt>
    <dgm:pt modelId="{4BA7303A-90FE-A74B-995D-305CAEAD374A}" type="sibTrans" cxnId="{E479E5E3-73B5-EB46-998F-AAE8E059A182}">
      <dgm:prSet/>
      <dgm:spPr/>
      <dgm:t>
        <a:bodyPr/>
        <a:lstStyle/>
        <a:p>
          <a:endParaRPr lang="en-US"/>
        </a:p>
      </dgm:t>
    </dgm:pt>
    <dgm:pt modelId="{962F29E6-17CB-294C-AE6D-E6A553471041}">
      <dgm:prSet phldrT="[Text]"/>
      <dgm:spPr/>
      <dgm:t>
        <a:bodyPr/>
        <a:lstStyle/>
        <a:p>
          <a:r>
            <a:rPr lang="en-US" b="1" dirty="0" smtClean="0"/>
            <a:t>cursor</a:t>
          </a:r>
          <a:endParaRPr lang="en-US" b="1" dirty="0"/>
        </a:p>
      </dgm:t>
    </dgm:pt>
    <dgm:pt modelId="{10116C7C-E1CF-F04A-AE02-86E0EBE84032}" type="parTrans" cxnId="{303657F9-786D-4344-A869-68B312C54B6F}">
      <dgm:prSet/>
      <dgm:spPr/>
      <dgm:t>
        <a:bodyPr/>
        <a:lstStyle/>
        <a:p>
          <a:endParaRPr lang="en-US"/>
        </a:p>
      </dgm:t>
    </dgm:pt>
    <dgm:pt modelId="{849FBC4E-21D4-F84C-878F-1E8FBC2B1D86}" type="sibTrans" cxnId="{303657F9-786D-4344-A869-68B312C54B6F}">
      <dgm:prSet/>
      <dgm:spPr/>
      <dgm:t>
        <a:bodyPr/>
        <a:lstStyle/>
        <a:p>
          <a:endParaRPr lang="en-US"/>
        </a:p>
      </dgm:t>
    </dgm:pt>
    <dgm:pt modelId="{844DDCC4-B301-9E41-9401-99493115B94B}">
      <dgm:prSet phldrT="[Text]"/>
      <dgm:spPr/>
      <dgm:t>
        <a:bodyPr/>
        <a:lstStyle/>
        <a:p>
          <a:r>
            <a:rPr lang="en-US" b="1" dirty="0" err="1" smtClean="0"/>
            <a:t>comboBox</a:t>
          </a:r>
          <a:endParaRPr lang="en-US" b="1" dirty="0"/>
        </a:p>
      </dgm:t>
    </dgm:pt>
    <dgm:pt modelId="{E4C1AD41-AFAC-D743-AF46-5A602C483E2D}" type="parTrans" cxnId="{19944D0D-F300-AF4A-A027-94E388B0D197}">
      <dgm:prSet/>
      <dgm:spPr/>
      <dgm:t>
        <a:bodyPr/>
        <a:lstStyle/>
        <a:p>
          <a:endParaRPr lang="en-US"/>
        </a:p>
      </dgm:t>
    </dgm:pt>
    <dgm:pt modelId="{A385A00A-D4D5-6F42-A2F3-C930FB936812}" type="sibTrans" cxnId="{19944D0D-F300-AF4A-A027-94E388B0D197}">
      <dgm:prSet/>
      <dgm:spPr/>
      <dgm:t>
        <a:bodyPr/>
        <a:lstStyle/>
        <a:p>
          <a:endParaRPr lang="en-US"/>
        </a:p>
      </dgm:t>
    </dgm:pt>
    <dgm:pt modelId="{0CC206F0-7480-7E40-89C5-8F8F6E22AB47}">
      <dgm:prSet phldrT="[Text]"/>
      <dgm:spPr/>
      <dgm:t>
        <a:bodyPr/>
        <a:lstStyle/>
        <a:p>
          <a:r>
            <a:rPr lang="en-US" b="1" dirty="0" err="1" smtClean="0"/>
            <a:t>filePicker</a:t>
          </a:r>
          <a:endParaRPr lang="en-US" b="1" dirty="0"/>
        </a:p>
      </dgm:t>
    </dgm:pt>
    <dgm:pt modelId="{DE243B57-FCDC-7B4B-AD18-8E6319B0E5E9}" type="parTrans" cxnId="{11099003-179E-6949-96E7-FEC08D8051CA}">
      <dgm:prSet/>
      <dgm:spPr/>
      <dgm:t>
        <a:bodyPr/>
        <a:lstStyle/>
        <a:p>
          <a:endParaRPr lang="en-US"/>
        </a:p>
      </dgm:t>
    </dgm:pt>
    <dgm:pt modelId="{38B4D885-C13E-F84E-879F-FC77A682F12B}" type="sibTrans" cxnId="{11099003-179E-6949-96E7-FEC08D8051CA}">
      <dgm:prSet/>
      <dgm:spPr/>
      <dgm:t>
        <a:bodyPr/>
        <a:lstStyle/>
        <a:p>
          <a:endParaRPr lang="en-US"/>
        </a:p>
      </dgm:t>
    </dgm:pt>
    <dgm:pt modelId="{89845713-2AF5-194A-9FD0-D053AC749862}">
      <dgm:prSet phldrT="[Text]"/>
      <dgm:spPr/>
      <dgm:t>
        <a:bodyPr/>
        <a:lstStyle/>
        <a:p>
          <a:r>
            <a:rPr lang="en-US" b="1" dirty="0" err="1" smtClean="0"/>
            <a:t>progressionBar</a:t>
          </a:r>
          <a:endParaRPr lang="en-US" b="1" dirty="0"/>
        </a:p>
      </dgm:t>
    </dgm:pt>
    <dgm:pt modelId="{EF526A46-DDAC-FC44-8959-074982BD557D}" type="parTrans" cxnId="{EF8FDE37-F973-B343-B179-D7DEB2C27C9E}">
      <dgm:prSet/>
      <dgm:spPr/>
      <dgm:t>
        <a:bodyPr/>
        <a:lstStyle/>
        <a:p>
          <a:endParaRPr lang="en-US"/>
        </a:p>
      </dgm:t>
    </dgm:pt>
    <dgm:pt modelId="{BF409052-358E-D64A-ADDA-2A7DB35BD2A5}" type="sibTrans" cxnId="{EF8FDE37-F973-B343-B179-D7DEB2C27C9E}">
      <dgm:prSet/>
      <dgm:spPr/>
      <dgm:t>
        <a:bodyPr/>
        <a:lstStyle/>
        <a:p>
          <a:endParaRPr lang="en-US"/>
        </a:p>
      </dgm:t>
    </dgm:pt>
    <dgm:pt modelId="{50716112-00E0-FB47-B759-D1ED2F1B4197}">
      <dgm:prSet phldrT="[Text]"/>
      <dgm:spPr/>
      <dgm:t>
        <a:bodyPr/>
        <a:lstStyle/>
        <a:p>
          <a:r>
            <a:rPr lang="en-US" b="1" dirty="0" err="1" smtClean="0"/>
            <a:t>datePicker</a:t>
          </a:r>
          <a:endParaRPr lang="en-US" b="1" dirty="0"/>
        </a:p>
      </dgm:t>
    </dgm:pt>
    <dgm:pt modelId="{38395BD5-412C-DE40-9CE6-EF9BA10F7DFF}" type="parTrans" cxnId="{6B8EB635-80A0-A149-A804-BFD2290C021A}">
      <dgm:prSet/>
      <dgm:spPr/>
      <dgm:t>
        <a:bodyPr/>
        <a:lstStyle/>
        <a:p>
          <a:endParaRPr lang="en-US"/>
        </a:p>
      </dgm:t>
    </dgm:pt>
    <dgm:pt modelId="{0046334C-589A-9249-9996-EC93B3EDE19C}" type="sibTrans" cxnId="{6B8EB635-80A0-A149-A804-BFD2290C021A}">
      <dgm:prSet/>
      <dgm:spPr/>
      <dgm:t>
        <a:bodyPr/>
        <a:lstStyle/>
        <a:p>
          <a:endParaRPr lang="en-US"/>
        </a:p>
      </dgm:t>
    </dgm:pt>
    <dgm:pt modelId="{714643FE-67D6-1647-B09B-11251B483746}" type="pres">
      <dgm:prSet presAssocID="{5B5E7E7A-39EE-4B47-B1C7-B21DD4DC97E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4F7CDC-FE09-874F-9855-40C1AB9D33F7}" type="pres">
      <dgm:prSet presAssocID="{F1FE54FE-BC1F-A246-A7FF-ADED72BD4D62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F48D82-A5C6-C040-92C0-6A9E5990A258}" type="pres">
      <dgm:prSet presAssocID="{19BE4862-E052-324A-9EF3-456AC1C31E44}" presName="sibTrans" presStyleCnt="0"/>
      <dgm:spPr/>
    </dgm:pt>
    <dgm:pt modelId="{302FB322-0464-3D4A-830F-3031FCCFE555}" type="pres">
      <dgm:prSet presAssocID="{DD8A03DB-8881-4944-8C7D-874045009CA2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EBF34C-D879-DD48-9EC5-210F30A9494B}" type="pres">
      <dgm:prSet presAssocID="{5851AA7F-BCB7-C044-BEC7-16A1BBE9B151}" presName="sibTrans" presStyleCnt="0"/>
      <dgm:spPr/>
    </dgm:pt>
    <dgm:pt modelId="{A6F3EA3E-D8EC-B144-80B3-24A05EBBD0FC}" type="pres">
      <dgm:prSet presAssocID="{767F45A4-6966-3C46-AFE7-E13406B41957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25F36-F287-E043-9AB0-A2D07C16F3E4}" type="pres">
      <dgm:prSet presAssocID="{67693E64-6BA1-AB4A-A35B-4758A3E4F988}" presName="sibTrans" presStyleCnt="0"/>
      <dgm:spPr/>
    </dgm:pt>
    <dgm:pt modelId="{6F604761-150D-6143-818D-219A01651D36}" type="pres">
      <dgm:prSet presAssocID="{DCC7A316-F47B-F143-A100-D246D7F5803F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8B1EFC-1B79-A24B-92D9-1DECF9808017}" type="pres">
      <dgm:prSet presAssocID="{C1099291-B5A7-9A4B-8400-19C6F012B952}" presName="sibTrans" presStyleCnt="0"/>
      <dgm:spPr/>
    </dgm:pt>
    <dgm:pt modelId="{4E3D440D-3E6F-0A4D-8332-87B829403B85}" type="pres">
      <dgm:prSet presAssocID="{E424F6FB-A973-E844-982E-039576E6B1E2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01885F-BF13-D647-B4DD-17C10EA99E88}" type="pres">
      <dgm:prSet presAssocID="{4100A2B6-2965-DF46-A566-10FB1A88CB1C}" presName="sibTrans" presStyleCnt="0"/>
      <dgm:spPr/>
    </dgm:pt>
    <dgm:pt modelId="{E2AD5DCE-6965-F347-A303-3DED535E88BF}" type="pres">
      <dgm:prSet presAssocID="{AE073429-49DD-AA44-9A27-A3855A739BF9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505D2-F60C-9141-A6FF-A155A8F14B0B}" type="pres">
      <dgm:prSet presAssocID="{E16DCD98-858A-9647-BDF1-6695C74390A1}" presName="sibTrans" presStyleCnt="0"/>
      <dgm:spPr/>
    </dgm:pt>
    <dgm:pt modelId="{040B6CAF-2E99-9041-B0A8-DBD968F5540D}" type="pres">
      <dgm:prSet presAssocID="{651CF394-686B-AE4A-A91E-2DB949ABD04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851011-A44D-1940-B003-196D469DFAF0}" type="pres">
      <dgm:prSet presAssocID="{4BA7303A-90FE-A74B-995D-305CAEAD374A}" presName="sibTrans" presStyleCnt="0"/>
      <dgm:spPr/>
    </dgm:pt>
    <dgm:pt modelId="{E48DB972-0BA4-CF48-9B46-EC567AB54083}" type="pres">
      <dgm:prSet presAssocID="{962F29E6-17CB-294C-AE6D-E6A553471041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6B395E-5BD5-E946-890A-0078404A0A12}" type="pres">
      <dgm:prSet presAssocID="{849FBC4E-21D4-F84C-878F-1E8FBC2B1D86}" presName="sibTrans" presStyleCnt="0"/>
      <dgm:spPr/>
    </dgm:pt>
    <dgm:pt modelId="{4C717604-B610-0E4E-96B5-2FD7DF9B2F1A}" type="pres">
      <dgm:prSet presAssocID="{844DDCC4-B301-9E41-9401-99493115B94B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9AB8A6-A387-2A4E-BDF7-B01D73338900}" type="pres">
      <dgm:prSet presAssocID="{A385A00A-D4D5-6F42-A2F3-C930FB936812}" presName="sibTrans" presStyleCnt="0"/>
      <dgm:spPr/>
    </dgm:pt>
    <dgm:pt modelId="{4A9FD644-2677-7043-A778-B46DCE98A876}" type="pres">
      <dgm:prSet presAssocID="{50716112-00E0-FB47-B759-D1ED2F1B4197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162D52-08DE-0D4A-A68D-49042E1969A2}" type="pres">
      <dgm:prSet presAssocID="{0046334C-589A-9249-9996-EC93B3EDE19C}" presName="sibTrans" presStyleCnt="0"/>
      <dgm:spPr/>
    </dgm:pt>
    <dgm:pt modelId="{E07EF1DC-AF5C-F148-B9F7-C816028789C2}" type="pres">
      <dgm:prSet presAssocID="{0CC206F0-7480-7E40-89C5-8F8F6E22AB47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EC09D-9E63-1A4D-BBAC-4D3C9CE37353}" type="pres">
      <dgm:prSet presAssocID="{38B4D885-C13E-F84E-879F-FC77A682F12B}" presName="sibTrans" presStyleCnt="0"/>
      <dgm:spPr/>
    </dgm:pt>
    <dgm:pt modelId="{3D49D855-A832-1943-B9FC-F929F84C8D9B}" type="pres">
      <dgm:prSet presAssocID="{89845713-2AF5-194A-9FD0-D053AC749862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8D6ACC-7C35-3041-B8C1-20693BDE634B}" type="presOf" srcId="{89845713-2AF5-194A-9FD0-D053AC749862}" destId="{3D49D855-A832-1943-B9FC-F929F84C8D9B}" srcOrd="0" destOrd="0" presId="urn:microsoft.com/office/officeart/2005/8/layout/default"/>
    <dgm:cxn modelId="{E2E0E2DC-E433-4E43-AC87-684D30225BCC}" type="presOf" srcId="{50716112-00E0-FB47-B759-D1ED2F1B4197}" destId="{4A9FD644-2677-7043-A778-B46DCE98A876}" srcOrd="0" destOrd="0" presId="urn:microsoft.com/office/officeart/2005/8/layout/default"/>
    <dgm:cxn modelId="{E5B01EAE-7D83-C344-B7A5-79BDC6123497}" srcId="{5B5E7E7A-39EE-4B47-B1C7-B21DD4DC97E0}" destId="{DCC7A316-F47B-F143-A100-D246D7F5803F}" srcOrd="3" destOrd="0" parTransId="{EAFCE8F5-61D7-7D42-BA69-87D27DD8F77F}" sibTransId="{C1099291-B5A7-9A4B-8400-19C6F012B952}"/>
    <dgm:cxn modelId="{FA08A4E9-946F-C84C-9831-43FCBDEB024A}" type="presOf" srcId="{5B5E7E7A-39EE-4B47-B1C7-B21DD4DC97E0}" destId="{714643FE-67D6-1647-B09B-11251B483746}" srcOrd="0" destOrd="0" presId="urn:microsoft.com/office/officeart/2005/8/layout/default"/>
    <dgm:cxn modelId="{B3A678E7-3F6A-F140-B284-F4FDD997EEB1}" type="presOf" srcId="{651CF394-686B-AE4A-A91E-2DB949ABD048}" destId="{040B6CAF-2E99-9041-B0A8-DBD968F5540D}" srcOrd="0" destOrd="0" presId="urn:microsoft.com/office/officeart/2005/8/layout/default"/>
    <dgm:cxn modelId="{62232DF2-2658-8340-B90A-608A0AD33896}" type="presOf" srcId="{F1FE54FE-BC1F-A246-A7FF-ADED72BD4D62}" destId="{094F7CDC-FE09-874F-9855-40C1AB9D33F7}" srcOrd="0" destOrd="0" presId="urn:microsoft.com/office/officeart/2005/8/layout/default"/>
    <dgm:cxn modelId="{7BF9D97F-28B8-AE49-AC56-58C5A2E754D1}" type="presOf" srcId="{DCC7A316-F47B-F143-A100-D246D7F5803F}" destId="{6F604761-150D-6143-818D-219A01651D36}" srcOrd="0" destOrd="0" presId="urn:microsoft.com/office/officeart/2005/8/layout/default"/>
    <dgm:cxn modelId="{E479E5E3-73B5-EB46-998F-AAE8E059A182}" srcId="{5B5E7E7A-39EE-4B47-B1C7-B21DD4DC97E0}" destId="{651CF394-686B-AE4A-A91E-2DB949ABD048}" srcOrd="6" destOrd="0" parTransId="{100E45C9-800B-3340-B887-3ACAA4B3123B}" sibTransId="{4BA7303A-90FE-A74B-995D-305CAEAD374A}"/>
    <dgm:cxn modelId="{E4FA3444-D544-5A46-8E97-0EAC8421D179}" type="presOf" srcId="{DD8A03DB-8881-4944-8C7D-874045009CA2}" destId="{302FB322-0464-3D4A-830F-3031FCCFE555}" srcOrd="0" destOrd="0" presId="urn:microsoft.com/office/officeart/2005/8/layout/default"/>
    <dgm:cxn modelId="{50A0479A-23E2-B54C-9E10-2F321F763D02}" type="presOf" srcId="{962F29E6-17CB-294C-AE6D-E6A553471041}" destId="{E48DB972-0BA4-CF48-9B46-EC567AB54083}" srcOrd="0" destOrd="0" presId="urn:microsoft.com/office/officeart/2005/8/layout/default"/>
    <dgm:cxn modelId="{AA601E5B-53FD-DE47-8C56-6587CDCF1194}" type="presOf" srcId="{E424F6FB-A973-E844-982E-039576E6B1E2}" destId="{4E3D440D-3E6F-0A4D-8332-87B829403B85}" srcOrd="0" destOrd="0" presId="urn:microsoft.com/office/officeart/2005/8/layout/default"/>
    <dgm:cxn modelId="{6B8EB635-80A0-A149-A804-BFD2290C021A}" srcId="{5B5E7E7A-39EE-4B47-B1C7-B21DD4DC97E0}" destId="{50716112-00E0-FB47-B759-D1ED2F1B4197}" srcOrd="9" destOrd="0" parTransId="{38395BD5-412C-DE40-9CE6-EF9BA10F7DFF}" sibTransId="{0046334C-589A-9249-9996-EC93B3EDE19C}"/>
    <dgm:cxn modelId="{83F4101E-2013-5C48-8CF8-8D6A5DB054E6}" type="presOf" srcId="{767F45A4-6966-3C46-AFE7-E13406B41957}" destId="{A6F3EA3E-D8EC-B144-80B3-24A05EBBD0FC}" srcOrd="0" destOrd="0" presId="urn:microsoft.com/office/officeart/2005/8/layout/default"/>
    <dgm:cxn modelId="{19944D0D-F300-AF4A-A027-94E388B0D197}" srcId="{5B5E7E7A-39EE-4B47-B1C7-B21DD4DC97E0}" destId="{844DDCC4-B301-9E41-9401-99493115B94B}" srcOrd="8" destOrd="0" parTransId="{E4C1AD41-AFAC-D743-AF46-5A602C483E2D}" sibTransId="{A385A00A-D4D5-6F42-A2F3-C930FB936812}"/>
    <dgm:cxn modelId="{AFCD1860-8B48-1C48-93C3-4D84620E6801}" type="presOf" srcId="{0CC206F0-7480-7E40-89C5-8F8F6E22AB47}" destId="{E07EF1DC-AF5C-F148-B9F7-C816028789C2}" srcOrd="0" destOrd="0" presId="urn:microsoft.com/office/officeart/2005/8/layout/default"/>
    <dgm:cxn modelId="{EF8FDE37-F973-B343-B179-D7DEB2C27C9E}" srcId="{5B5E7E7A-39EE-4B47-B1C7-B21DD4DC97E0}" destId="{89845713-2AF5-194A-9FD0-D053AC749862}" srcOrd="11" destOrd="0" parTransId="{EF526A46-DDAC-FC44-8959-074982BD557D}" sibTransId="{BF409052-358E-D64A-ADDA-2A7DB35BD2A5}"/>
    <dgm:cxn modelId="{11099003-179E-6949-96E7-FEC08D8051CA}" srcId="{5B5E7E7A-39EE-4B47-B1C7-B21DD4DC97E0}" destId="{0CC206F0-7480-7E40-89C5-8F8F6E22AB47}" srcOrd="10" destOrd="0" parTransId="{DE243B57-FCDC-7B4B-AD18-8E6319B0E5E9}" sibTransId="{38B4D885-C13E-F84E-879F-FC77A682F12B}"/>
    <dgm:cxn modelId="{4C69EFEA-A5F6-BC49-B969-2AB4B62BAA41}" srcId="{5B5E7E7A-39EE-4B47-B1C7-B21DD4DC97E0}" destId="{DD8A03DB-8881-4944-8C7D-874045009CA2}" srcOrd="1" destOrd="0" parTransId="{2F638D98-1842-E541-B560-CBC795E55E76}" sibTransId="{5851AA7F-BCB7-C044-BEC7-16A1BBE9B151}"/>
    <dgm:cxn modelId="{4E254499-4973-BF45-BD45-A7D4637FF774}" srcId="{5B5E7E7A-39EE-4B47-B1C7-B21DD4DC97E0}" destId="{E424F6FB-A973-E844-982E-039576E6B1E2}" srcOrd="4" destOrd="0" parTransId="{96E84864-7FEA-C947-9A4B-A04C13A413DF}" sibTransId="{4100A2B6-2965-DF46-A566-10FB1A88CB1C}"/>
    <dgm:cxn modelId="{7553F170-ED37-7C4A-A87E-9B9F4CC1AA16}" srcId="{5B5E7E7A-39EE-4B47-B1C7-B21DD4DC97E0}" destId="{F1FE54FE-BC1F-A246-A7FF-ADED72BD4D62}" srcOrd="0" destOrd="0" parTransId="{78C152A6-DEA1-7E4D-A440-6A60CF1C2ECA}" sibTransId="{19BE4862-E052-324A-9EF3-456AC1C31E44}"/>
    <dgm:cxn modelId="{303657F9-786D-4344-A869-68B312C54B6F}" srcId="{5B5E7E7A-39EE-4B47-B1C7-B21DD4DC97E0}" destId="{962F29E6-17CB-294C-AE6D-E6A553471041}" srcOrd="7" destOrd="0" parTransId="{10116C7C-E1CF-F04A-AE02-86E0EBE84032}" sibTransId="{849FBC4E-21D4-F84C-878F-1E8FBC2B1D86}"/>
    <dgm:cxn modelId="{06A9C6C2-708B-D849-A7B5-1B18DED87CF3}" srcId="{5B5E7E7A-39EE-4B47-B1C7-B21DD4DC97E0}" destId="{AE073429-49DD-AA44-9A27-A3855A739BF9}" srcOrd="5" destOrd="0" parTransId="{558A6718-ABBF-4849-9D10-3ED2621D414D}" sibTransId="{E16DCD98-858A-9647-BDF1-6695C74390A1}"/>
    <dgm:cxn modelId="{9862A142-65A3-9E43-BB8B-0AFD13D1E5B2}" type="presOf" srcId="{AE073429-49DD-AA44-9A27-A3855A739BF9}" destId="{E2AD5DCE-6965-F347-A303-3DED535E88BF}" srcOrd="0" destOrd="0" presId="urn:microsoft.com/office/officeart/2005/8/layout/default"/>
    <dgm:cxn modelId="{FB738C97-AEAE-9343-B16D-A854A9172042}" srcId="{5B5E7E7A-39EE-4B47-B1C7-B21DD4DC97E0}" destId="{767F45A4-6966-3C46-AFE7-E13406B41957}" srcOrd="2" destOrd="0" parTransId="{84121061-8B90-A44F-B939-1EBEDC3A9AAC}" sibTransId="{67693E64-6BA1-AB4A-A35B-4758A3E4F988}"/>
    <dgm:cxn modelId="{C5FCF96F-AFEB-D446-BD50-4B9716ABA9BC}" type="presOf" srcId="{844DDCC4-B301-9E41-9401-99493115B94B}" destId="{4C717604-B610-0E4E-96B5-2FD7DF9B2F1A}" srcOrd="0" destOrd="0" presId="urn:microsoft.com/office/officeart/2005/8/layout/default"/>
    <dgm:cxn modelId="{730D97DE-CB52-3C48-AB7A-E8E819EAA62F}" type="presParOf" srcId="{714643FE-67D6-1647-B09B-11251B483746}" destId="{094F7CDC-FE09-874F-9855-40C1AB9D33F7}" srcOrd="0" destOrd="0" presId="urn:microsoft.com/office/officeart/2005/8/layout/default"/>
    <dgm:cxn modelId="{D08BBAEB-08E9-494E-A5FF-EC8A93E55370}" type="presParOf" srcId="{714643FE-67D6-1647-B09B-11251B483746}" destId="{9BF48D82-A5C6-C040-92C0-6A9E5990A258}" srcOrd="1" destOrd="0" presId="urn:microsoft.com/office/officeart/2005/8/layout/default"/>
    <dgm:cxn modelId="{22FAC2A1-0081-764D-8F3C-BE61C59278CF}" type="presParOf" srcId="{714643FE-67D6-1647-B09B-11251B483746}" destId="{302FB322-0464-3D4A-830F-3031FCCFE555}" srcOrd="2" destOrd="0" presId="urn:microsoft.com/office/officeart/2005/8/layout/default"/>
    <dgm:cxn modelId="{34BFA9E7-9785-9B4D-8DEB-F2BD8B94BF4E}" type="presParOf" srcId="{714643FE-67D6-1647-B09B-11251B483746}" destId="{D7EBF34C-D879-DD48-9EC5-210F30A9494B}" srcOrd="3" destOrd="0" presId="urn:microsoft.com/office/officeart/2005/8/layout/default"/>
    <dgm:cxn modelId="{EBA29A62-917A-FC44-92BB-7EE0DE633DE6}" type="presParOf" srcId="{714643FE-67D6-1647-B09B-11251B483746}" destId="{A6F3EA3E-D8EC-B144-80B3-24A05EBBD0FC}" srcOrd="4" destOrd="0" presId="urn:microsoft.com/office/officeart/2005/8/layout/default"/>
    <dgm:cxn modelId="{AA05009B-BF2B-5942-A46E-92A4DB51BCE4}" type="presParOf" srcId="{714643FE-67D6-1647-B09B-11251B483746}" destId="{73325F36-F287-E043-9AB0-A2D07C16F3E4}" srcOrd="5" destOrd="0" presId="urn:microsoft.com/office/officeart/2005/8/layout/default"/>
    <dgm:cxn modelId="{79CD7E5C-9092-E04A-9B5C-05C754894128}" type="presParOf" srcId="{714643FE-67D6-1647-B09B-11251B483746}" destId="{6F604761-150D-6143-818D-219A01651D36}" srcOrd="6" destOrd="0" presId="urn:microsoft.com/office/officeart/2005/8/layout/default"/>
    <dgm:cxn modelId="{74BA70F4-5C8B-C94B-B69F-54925638132C}" type="presParOf" srcId="{714643FE-67D6-1647-B09B-11251B483746}" destId="{968B1EFC-1B79-A24B-92D9-1DECF9808017}" srcOrd="7" destOrd="0" presId="urn:microsoft.com/office/officeart/2005/8/layout/default"/>
    <dgm:cxn modelId="{CFF23A68-A729-BA43-B381-800661F697E4}" type="presParOf" srcId="{714643FE-67D6-1647-B09B-11251B483746}" destId="{4E3D440D-3E6F-0A4D-8332-87B829403B85}" srcOrd="8" destOrd="0" presId="urn:microsoft.com/office/officeart/2005/8/layout/default"/>
    <dgm:cxn modelId="{B2EC17B3-3C9E-5C4D-BE54-EC4DBB949C4D}" type="presParOf" srcId="{714643FE-67D6-1647-B09B-11251B483746}" destId="{F301885F-BF13-D647-B4DD-17C10EA99E88}" srcOrd="9" destOrd="0" presId="urn:microsoft.com/office/officeart/2005/8/layout/default"/>
    <dgm:cxn modelId="{3B68814E-5D70-AE4C-B47E-B2C0746B9B32}" type="presParOf" srcId="{714643FE-67D6-1647-B09B-11251B483746}" destId="{E2AD5DCE-6965-F347-A303-3DED535E88BF}" srcOrd="10" destOrd="0" presId="urn:microsoft.com/office/officeart/2005/8/layout/default"/>
    <dgm:cxn modelId="{7E835F06-115B-0740-B5B3-2034ED4515D4}" type="presParOf" srcId="{714643FE-67D6-1647-B09B-11251B483746}" destId="{EF2505D2-F60C-9141-A6FF-A155A8F14B0B}" srcOrd="11" destOrd="0" presId="urn:microsoft.com/office/officeart/2005/8/layout/default"/>
    <dgm:cxn modelId="{825112AD-303F-CE43-A765-11B8C9D11807}" type="presParOf" srcId="{714643FE-67D6-1647-B09B-11251B483746}" destId="{040B6CAF-2E99-9041-B0A8-DBD968F5540D}" srcOrd="12" destOrd="0" presId="urn:microsoft.com/office/officeart/2005/8/layout/default"/>
    <dgm:cxn modelId="{61BA0752-05B1-A44D-BFB1-DD08EB15932C}" type="presParOf" srcId="{714643FE-67D6-1647-B09B-11251B483746}" destId="{EB851011-A44D-1940-B003-196D469DFAF0}" srcOrd="13" destOrd="0" presId="urn:microsoft.com/office/officeart/2005/8/layout/default"/>
    <dgm:cxn modelId="{7F4CD48C-59E9-3D46-8EC8-5BE80719CDFB}" type="presParOf" srcId="{714643FE-67D6-1647-B09B-11251B483746}" destId="{E48DB972-0BA4-CF48-9B46-EC567AB54083}" srcOrd="14" destOrd="0" presId="urn:microsoft.com/office/officeart/2005/8/layout/default"/>
    <dgm:cxn modelId="{4E7EA497-567A-444B-9322-D7BDA83D3813}" type="presParOf" srcId="{714643FE-67D6-1647-B09B-11251B483746}" destId="{7B6B395E-5BD5-E946-890A-0078404A0A12}" srcOrd="15" destOrd="0" presId="urn:microsoft.com/office/officeart/2005/8/layout/default"/>
    <dgm:cxn modelId="{DBFD32D8-A873-684C-8825-C17DA12B7A7A}" type="presParOf" srcId="{714643FE-67D6-1647-B09B-11251B483746}" destId="{4C717604-B610-0E4E-96B5-2FD7DF9B2F1A}" srcOrd="16" destOrd="0" presId="urn:microsoft.com/office/officeart/2005/8/layout/default"/>
    <dgm:cxn modelId="{BF48DC81-4780-ED49-AC03-890C01A6BDE3}" type="presParOf" srcId="{714643FE-67D6-1647-B09B-11251B483746}" destId="{E69AB8A6-A387-2A4E-BDF7-B01D73338900}" srcOrd="17" destOrd="0" presId="urn:microsoft.com/office/officeart/2005/8/layout/default"/>
    <dgm:cxn modelId="{5389DA32-DE42-A14D-A011-6A6013EE71BB}" type="presParOf" srcId="{714643FE-67D6-1647-B09B-11251B483746}" destId="{4A9FD644-2677-7043-A778-B46DCE98A876}" srcOrd="18" destOrd="0" presId="urn:microsoft.com/office/officeart/2005/8/layout/default"/>
    <dgm:cxn modelId="{5D888619-CA99-EF4B-AC25-F8857631A5B8}" type="presParOf" srcId="{714643FE-67D6-1647-B09B-11251B483746}" destId="{32162D52-08DE-0D4A-A68D-49042E1969A2}" srcOrd="19" destOrd="0" presId="urn:microsoft.com/office/officeart/2005/8/layout/default"/>
    <dgm:cxn modelId="{1F97366B-6424-6E47-889D-706E07139EAA}" type="presParOf" srcId="{714643FE-67D6-1647-B09B-11251B483746}" destId="{E07EF1DC-AF5C-F148-B9F7-C816028789C2}" srcOrd="20" destOrd="0" presId="urn:microsoft.com/office/officeart/2005/8/layout/default"/>
    <dgm:cxn modelId="{E89E2E34-F7AB-444A-9623-09BABEA4E21D}" type="presParOf" srcId="{714643FE-67D6-1647-B09B-11251B483746}" destId="{84CEC09D-9E63-1A4D-BBAC-4D3C9CE37353}" srcOrd="21" destOrd="0" presId="urn:microsoft.com/office/officeart/2005/8/layout/default"/>
    <dgm:cxn modelId="{A2BA3649-4D29-1B48-BEB3-652746DDB369}" type="presParOf" srcId="{714643FE-67D6-1647-B09B-11251B483746}" destId="{3D49D855-A832-1943-B9FC-F929F84C8D9B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8AC8A2-0635-CA43-91C0-EC363E828B7E}">
      <dsp:nvSpPr>
        <dsp:cNvPr id="0" name=""/>
        <dsp:cNvSpPr/>
      </dsp:nvSpPr>
      <dsp:spPr>
        <a:xfrm>
          <a:off x="2320871" y="149124"/>
          <a:ext cx="2959555" cy="1027814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3B36A9-E37E-984A-8984-BCFC36844433}">
      <dsp:nvSpPr>
        <dsp:cNvPr id="0" name=""/>
        <dsp:cNvSpPr/>
      </dsp:nvSpPr>
      <dsp:spPr>
        <a:xfrm>
          <a:off x="3518459" y="2665894"/>
          <a:ext cx="573557" cy="36707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6473948-8C56-0040-8969-5FCA84D2F671}">
      <dsp:nvSpPr>
        <dsp:cNvPr id="0" name=""/>
        <dsp:cNvSpPr/>
      </dsp:nvSpPr>
      <dsp:spPr>
        <a:xfrm>
          <a:off x="2428700" y="2959555"/>
          <a:ext cx="2753075" cy="6882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Conteneurs</a:t>
          </a:r>
          <a:r>
            <a:rPr lang="en-US" sz="1600" kern="1200" dirty="0" smtClean="0"/>
            <a:t> et widgets </a:t>
          </a:r>
          <a:r>
            <a:rPr lang="en-US" sz="1600" kern="1200" dirty="0" err="1" smtClean="0"/>
            <a:t>interprétés</a:t>
          </a:r>
          <a:endParaRPr lang="en-US" sz="1600" kern="1200" dirty="0"/>
        </a:p>
      </dsp:txBody>
      <dsp:txXfrm>
        <a:off x="2428700" y="2959555"/>
        <a:ext cx="2753075" cy="688268"/>
      </dsp:txXfrm>
    </dsp:sp>
    <dsp:sp modelId="{18D3E73F-7999-EA44-A580-D1D429336C3D}">
      <dsp:nvSpPr>
        <dsp:cNvPr id="0" name=""/>
        <dsp:cNvSpPr/>
      </dsp:nvSpPr>
      <dsp:spPr>
        <a:xfrm>
          <a:off x="3396865" y="1256320"/>
          <a:ext cx="1032403" cy="103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jQuery</a:t>
          </a:r>
          <a:endParaRPr lang="en-US" sz="1700" kern="1200" dirty="0"/>
        </a:p>
      </dsp:txBody>
      <dsp:txXfrm>
        <a:off x="3548057" y="1407512"/>
        <a:ext cx="730019" cy="730019"/>
      </dsp:txXfrm>
    </dsp:sp>
    <dsp:sp modelId="{B042E73C-B0C7-9646-9031-DAC522C04FF9}">
      <dsp:nvSpPr>
        <dsp:cNvPr id="0" name=""/>
        <dsp:cNvSpPr/>
      </dsp:nvSpPr>
      <dsp:spPr>
        <a:xfrm>
          <a:off x="2658123" y="481788"/>
          <a:ext cx="1032403" cy="103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CSS</a:t>
          </a:r>
          <a:endParaRPr lang="en-US" sz="1700" kern="1200" dirty="0"/>
        </a:p>
      </dsp:txBody>
      <dsp:txXfrm>
        <a:off x="2809315" y="632980"/>
        <a:ext cx="730019" cy="730019"/>
      </dsp:txXfrm>
    </dsp:sp>
    <dsp:sp modelId="{C6AB711D-8C49-8942-A42C-7F208E9CF27F}">
      <dsp:nvSpPr>
        <dsp:cNvPr id="0" name=""/>
        <dsp:cNvSpPr/>
      </dsp:nvSpPr>
      <dsp:spPr>
        <a:xfrm>
          <a:off x="3713468" y="232176"/>
          <a:ext cx="1032403" cy="10324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HTML</a:t>
          </a:r>
          <a:endParaRPr lang="en-US" sz="1700" kern="1200" dirty="0"/>
        </a:p>
      </dsp:txBody>
      <dsp:txXfrm>
        <a:off x="3864660" y="383368"/>
        <a:ext cx="730019" cy="730019"/>
      </dsp:txXfrm>
    </dsp:sp>
    <dsp:sp modelId="{09ABC0CA-45BC-0B46-98E4-E97142EC6102}">
      <dsp:nvSpPr>
        <dsp:cNvPr id="0" name=""/>
        <dsp:cNvSpPr/>
      </dsp:nvSpPr>
      <dsp:spPr>
        <a:xfrm>
          <a:off x="2199277" y="22942"/>
          <a:ext cx="3211921" cy="256953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F7CDC-FE09-874F-9855-40C1AB9D33F7}">
      <dsp:nvSpPr>
        <dsp:cNvPr id="0" name=""/>
        <dsp:cNvSpPr/>
      </dsp:nvSpPr>
      <dsp:spPr>
        <a:xfrm>
          <a:off x="0" y="289505"/>
          <a:ext cx="2378273" cy="142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 smtClean="0"/>
            <a:t>Window</a:t>
          </a:r>
          <a:endParaRPr lang="en-US" sz="3400" b="0" kern="1200" dirty="0"/>
        </a:p>
      </dsp:txBody>
      <dsp:txXfrm>
        <a:off x="0" y="289505"/>
        <a:ext cx="2378273" cy="1426964"/>
      </dsp:txXfrm>
    </dsp:sp>
    <dsp:sp modelId="{660340B1-24C3-BE4C-BC9F-BFFCCFC0DFE0}">
      <dsp:nvSpPr>
        <dsp:cNvPr id="0" name=""/>
        <dsp:cNvSpPr/>
      </dsp:nvSpPr>
      <dsp:spPr>
        <a:xfrm>
          <a:off x="2616101" y="289505"/>
          <a:ext cx="2378273" cy="142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 smtClean="0"/>
            <a:t>Box</a:t>
          </a:r>
          <a:endParaRPr lang="en-US" sz="3400" b="0" kern="1200" dirty="0"/>
        </a:p>
      </dsp:txBody>
      <dsp:txXfrm>
        <a:off x="2616101" y="289505"/>
        <a:ext cx="2378273" cy="1426964"/>
      </dsp:txXfrm>
    </dsp:sp>
    <dsp:sp modelId="{262DE6A4-E170-DE4F-878B-91491EA202C4}">
      <dsp:nvSpPr>
        <dsp:cNvPr id="0" name=""/>
        <dsp:cNvSpPr/>
      </dsp:nvSpPr>
      <dsp:spPr>
        <a:xfrm>
          <a:off x="5232202" y="289505"/>
          <a:ext cx="2378273" cy="142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 err="1" smtClean="0"/>
            <a:t>BorderBox</a:t>
          </a:r>
          <a:r>
            <a:rPr lang="en-US" sz="3400" b="0" kern="1200" dirty="0" smtClean="0"/>
            <a:t> (T,L,C,R,B)</a:t>
          </a:r>
          <a:endParaRPr lang="en-US" sz="3400" b="0" kern="1200" dirty="0"/>
        </a:p>
      </dsp:txBody>
      <dsp:txXfrm>
        <a:off x="5232202" y="289505"/>
        <a:ext cx="2378273" cy="1426964"/>
      </dsp:txXfrm>
    </dsp:sp>
    <dsp:sp modelId="{DC588221-99BC-5347-BB78-162C7D1F40E3}">
      <dsp:nvSpPr>
        <dsp:cNvPr id="0" name=""/>
        <dsp:cNvSpPr/>
      </dsp:nvSpPr>
      <dsp:spPr>
        <a:xfrm>
          <a:off x="1308050" y="1954297"/>
          <a:ext cx="2378273" cy="142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 err="1" smtClean="0"/>
            <a:t>flowBox</a:t>
          </a:r>
          <a:endParaRPr lang="en-US" sz="3400" b="0" kern="1200" dirty="0"/>
        </a:p>
      </dsp:txBody>
      <dsp:txXfrm>
        <a:off x="1308050" y="1954297"/>
        <a:ext cx="2378273" cy="1426964"/>
      </dsp:txXfrm>
    </dsp:sp>
    <dsp:sp modelId="{76DDE0DA-876A-7F4D-A60C-24B63FD10A5E}">
      <dsp:nvSpPr>
        <dsp:cNvPr id="0" name=""/>
        <dsp:cNvSpPr/>
      </dsp:nvSpPr>
      <dsp:spPr>
        <a:xfrm>
          <a:off x="3924151" y="1954297"/>
          <a:ext cx="2378273" cy="1426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0" kern="1200" dirty="0" smtClean="0"/>
            <a:t>space</a:t>
          </a:r>
          <a:endParaRPr lang="en-US" sz="3400" b="0" kern="1200" dirty="0"/>
        </a:p>
      </dsp:txBody>
      <dsp:txXfrm>
        <a:off x="3924151" y="1954297"/>
        <a:ext cx="2378273" cy="1426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F7CDC-FE09-874F-9855-40C1AB9D33F7}">
      <dsp:nvSpPr>
        <dsp:cNvPr id="0" name=""/>
        <dsp:cNvSpPr/>
      </dsp:nvSpPr>
      <dsp:spPr>
        <a:xfrm>
          <a:off x="2229" y="66542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inputText</a:t>
          </a:r>
          <a:endParaRPr lang="en-US" sz="1800" b="1" kern="1200" dirty="0"/>
        </a:p>
      </dsp:txBody>
      <dsp:txXfrm>
        <a:off x="2229" y="66542"/>
        <a:ext cx="1768841" cy="1061304"/>
      </dsp:txXfrm>
    </dsp:sp>
    <dsp:sp modelId="{302FB322-0464-3D4A-830F-3031FCCFE555}">
      <dsp:nvSpPr>
        <dsp:cNvPr id="0" name=""/>
        <dsp:cNvSpPr/>
      </dsp:nvSpPr>
      <dsp:spPr>
        <a:xfrm>
          <a:off x="1947954" y="66542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outputText</a:t>
          </a:r>
          <a:endParaRPr lang="en-US" sz="1800" b="1" kern="1200" dirty="0"/>
        </a:p>
      </dsp:txBody>
      <dsp:txXfrm>
        <a:off x="1947954" y="66542"/>
        <a:ext cx="1768841" cy="1061304"/>
      </dsp:txXfrm>
    </dsp:sp>
    <dsp:sp modelId="{A6F3EA3E-D8EC-B144-80B3-24A05EBBD0FC}">
      <dsp:nvSpPr>
        <dsp:cNvPr id="0" name=""/>
        <dsp:cNvSpPr/>
      </dsp:nvSpPr>
      <dsp:spPr>
        <a:xfrm>
          <a:off x="3893680" y="66542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button</a:t>
          </a:r>
          <a:endParaRPr lang="en-US" sz="1800" b="1" kern="1200" dirty="0"/>
        </a:p>
      </dsp:txBody>
      <dsp:txXfrm>
        <a:off x="3893680" y="66542"/>
        <a:ext cx="1768841" cy="1061304"/>
      </dsp:txXfrm>
    </dsp:sp>
    <dsp:sp modelId="{6F604761-150D-6143-818D-219A01651D36}">
      <dsp:nvSpPr>
        <dsp:cNvPr id="0" name=""/>
        <dsp:cNvSpPr/>
      </dsp:nvSpPr>
      <dsp:spPr>
        <a:xfrm>
          <a:off x="5839405" y="66542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toggleButton</a:t>
          </a:r>
          <a:endParaRPr lang="en-US" sz="1800" b="1" kern="1200" dirty="0"/>
        </a:p>
      </dsp:txBody>
      <dsp:txXfrm>
        <a:off x="5839405" y="66542"/>
        <a:ext cx="1768841" cy="1061304"/>
      </dsp:txXfrm>
    </dsp:sp>
    <dsp:sp modelId="{4E3D440D-3E6F-0A4D-8332-87B829403B85}">
      <dsp:nvSpPr>
        <dsp:cNvPr id="0" name=""/>
        <dsp:cNvSpPr/>
      </dsp:nvSpPr>
      <dsp:spPr>
        <a:xfrm>
          <a:off x="2229" y="1304731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radioButton</a:t>
          </a:r>
          <a:endParaRPr lang="en-US" sz="1800" b="1" kern="1200" dirty="0"/>
        </a:p>
      </dsp:txBody>
      <dsp:txXfrm>
        <a:off x="2229" y="1304731"/>
        <a:ext cx="1768841" cy="1061304"/>
      </dsp:txXfrm>
    </dsp:sp>
    <dsp:sp modelId="{E2AD5DCE-6965-F347-A303-3DED535E88BF}">
      <dsp:nvSpPr>
        <dsp:cNvPr id="0" name=""/>
        <dsp:cNvSpPr/>
      </dsp:nvSpPr>
      <dsp:spPr>
        <a:xfrm>
          <a:off x="1947954" y="1304731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checkBox</a:t>
          </a:r>
          <a:endParaRPr lang="en-US" sz="1800" b="1" kern="1200" dirty="0"/>
        </a:p>
      </dsp:txBody>
      <dsp:txXfrm>
        <a:off x="1947954" y="1304731"/>
        <a:ext cx="1768841" cy="1061304"/>
      </dsp:txXfrm>
    </dsp:sp>
    <dsp:sp modelId="{040B6CAF-2E99-9041-B0A8-DBD968F5540D}">
      <dsp:nvSpPr>
        <dsp:cNvPr id="0" name=""/>
        <dsp:cNvSpPr/>
      </dsp:nvSpPr>
      <dsp:spPr>
        <a:xfrm>
          <a:off x="3893680" y="1304731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slider</a:t>
          </a:r>
          <a:endParaRPr lang="en-US" sz="1800" b="1" kern="1200" dirty="0"/>
        </a:p>
      </dsp:txBody>
      <dsp:txXfrm>
        <a:off x="3893680" y="1304731"/>
        <a:ext cx="1768841" cy="1061304"/>
      </dsp:txXfrm>
    </dsp:sp>
    <dsp:sp modelId="{E48DB972-0BA4-CF48-9B46-EC567AB54083}">
      <dsp:nvSpPr>
        <dsp:cNvPr id="0" name=""/>
        <dsp:cNvSpPr/>
      </dsp:nvSpPr>
      <dsp:spPr>
        <a:xfrm>
          <a:off x="5839405" y="1304731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cursor</a:t>
          </a:r>
          <a:endParaRPr lang="en-US" sz="1800" b="1" kern="1200" dirty="0"/>
        </a:p>
      </dsp:txBody>
      <dsp:txXfrm>
        <a:off x="5839405" y="1304731"/>
        <a:ext cx="1768841" cy="1061304"/>
      </dsp:txXfrm>
    </dsp:sp>
    <dsp:sp modelId="{4C717604-B610-0E4E-96B5-2FD7DF9B2F1A}">
      <dsp:nvSpPr>
        <dsp:cNvPr id="0" name=""/>
        <dsp:cNvSpPr/>
      </dsp:nvSpPr>
      <dsp:spPr>
        <a:xfrm>
          <a:off x="2229" y="2542919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comboBox</a:t>
          </a:r>
          <a:endParaRPr lang="en-US" sz="1800" b="1" kern="1200" dirty="0"/>
        </a:p>
      </dsp:txBody>
      <dsp:txXfrm>
        <a:off x="2229" y="2542919"/>
        <a:ext cx="1768841" cy="1061304"/>
      </dsp:txXfrm>
    </dsp:sp>
    <dsp:sp modelId="{4A9FD644-2677-7043-A778-B46DCE98A876}">
      <dsp:nvSpPr>
        <dsp:cNvPr id="0" name=""/>
        <dsp:cNvSpPr/>
      </dsp:nvSpPr>
      <dsp:spPr>
        <a:xfrm>
          <a:off x="1947954" y="2542919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datePicker</a:t>
          </a:r>
          <a:endParaRPr lang="en-US" sz="1800" b="1" kern="1200" dirty="0"/>
        </a:p>
      </dsp:txBody>
      <dsp:txXfrm>
        <a:off x="1947954" y="2542919"/>
        <a:ext cx="1768841" cy="1061304"/>
      </dsp:txXfrm>
    </dsp:sp>
    <dsp:sp modelId="{E07EF1DC-AF5C-F148-B9F7-C816028789C2}">
      <dsp:nvSpPr>
        <dsp:cNvPr id="0" name=""/>
        <dsp:cNvSpPr/>
      </dsp:nvSpPr>
      <dsp:spPr>
        <a:xfrm>
          <a:off x="3893680" y="2542919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filePicker</a:t>
          </a:r>
          <a:endParaRPr lang="en-US" sz="1800" b="1" kern="1200" dirty="0"/>
        </a:p>
      </dsp:txBody>
      <dsp:txXfrm>
        <a:off x="3893680" y="2542919"/>
        <a:ext cx="1768841" cy="1061304"/>
      </dsp:txXfrm>
    </dsp:sp>
    <dsp:sp modelId="{3D49D855-A832-1943-B9FC-F929F84C8D9B}">
      <dsp:nvSpPr>
        <dsp:cNvPr id="0" name=""/>
        <dsp:cNvSpPr/>
      </dsp:nvSpPr>
      <dsp:spPr>
        <a:xfrm>
          <a:off x="5839405" y="2542919"/>
          <a:ext cx="1768841" cy="10613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bliqueTopRight"/>
          <a:lightRig rig="threePt" dir="tl"/>
        </a:scene3d>
        <a:sp3d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/>
            <a:t>progressionBar</a:t>
          </a:r>
          <a:endParaRPr lang="en-US" sz="1800" b="1" kern="1200" dirty="0"/>
        </a:p>
      </dsp:txBody>
      <dsp:txXfrm>
        <a:off x="5839405" y="2542919"/>
        <a:ext cx="1768841" cy="1061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nl-B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nl-B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Click to edit Master text styles</a:t>
            </a:r>
          </a:p>
          <a:p>
            <a:pPr lvl="1"/>
            <a:r>
              <a:rPr lang="nl-BE" smtClean="0"/>
              <a:t>Second level</a:t>
            </a:r>
          </a:p>
          <a:p>
            <a:pPr lvl="2"/>
            <a:r>
              <a:rPr lang="nl-BE" smtClean="0"/>
              <a:t>Third level</a:t>
            </a:r>
          </a:p>
          <a:p>
            <a:pPr lvl="3"/>
            <a:r>
              <a:rPr lang="nl-BE" smtClean="0"/>
              <a:t>Fourth level</a:t>
            </a:r>
          </a:p>
          <a:p>
            <a:pPr lvl="4"/>
            <a:r>
              <a:rPr lang="nl-B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0C69CB-1E24-7D49-B0A3-2BB9E1CFEAAF}" type="datetimeFigureOut">
              <a:rPr lang="en-US" smtClean="0"/>
              <a:t>25/08/11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EA65947-EDE2-0942-AA5B-1435855E044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Développement</a:t>
            </a:r>
            <a:r>
              <a:rPr lang="en-US" dirty="0" smtClean="0"/>
              <a:t> d’un </a:t>
            </a:r>
            <a:r>
              <a:rPr lang="en-US" dirty="0" err="1" smtClean="0"/>
              <a:t>simulateur</a:t>
            </a:r>
            <a:r>
              <a:rPr lang="en-US" dirty="0" smtClean="0"/>
              <a:t> </a:t>
            </a:r>
            <a:r>
              <a:rPr lang="en-US" dirty="0" err="1" smtClean="0"/>
              <a:t>d’interface</a:t>
            </a:r>
            <a:r>
              <a:rPr lang="en-US" dirty="0" smtClean="0"/>
              <a:t> </a:t>
            </a:r>
            <a:r>
              <a:rPr lang="en-US" dirty="0" err="1" smtClean="0"/>
              <a:t>graphique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distance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Présenté</a:t>
            </a:r>
            <a:r>
              <a:rPr lang="en-US" dirty="0" smtClean="0"/>
              <a:t> par </a:t>
            </a:r>
            <a:r>
              <a:rPr lang="en-US" b="1" dirty="0" err="1" smtClean="0"/>
              <a:t>Michaël</a:t>
            </a:r>
            <a:r>
              <a:rPr lang="en-US" b="1" dirty="0" smtClean="0"/>
              <a:t> </a:t>
            </a:r>
            <a:r>
              <a:rPr lang="en-US" b="1" dirty="0" err="1" smtClean="0"/>
              <a:t>Delhaye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 smtClean="0"/>
              <a:t>Promoteur</a:t>
            </a:r>
            <a:r>
              <a:rPr lang="en-US" dirty="0" smtClean="0"/>
              <a:t> : </a:t>
            </a:r>
            <a:r>
              <a:rPr lang="en-US" b="1" dirty="0" smtClean="0"/>
              <a:t>Jean </a:t>
            </a:r>
            <a:r>
              <a:rPr lang="en-US" b="1" dirty="0" err="1" smtClean="0"/>
              <a:t>Vanderdonckt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18024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Interpréteur</a:t>
            </a:r>
            <a:r>
              <a:rPr lang="en-US" dirty="0" smtClean="0"/>
              <a:t> </a:t>
            </a:r>
            <a:r>
              <a:rPr lang="en-US" dirty="0" err="1" smtClean="0"/>
              <a:t>réalisé</a:t>
            </a:r>
            <a:r>
              <a:rPr lang="en-US" dirty="0" smtClean="0"/>
              <a:t> en architecture client / </a:t>
            </a:r>
            <a:r>
              <a:rPr lang="en-US" dirty="0" err="1" smtClean="0"/>
              <a:t>serveur</a:t>
            </a:r>
            <a:endParaRPr lang="en-US" dirty="0" smtClean="0"/>
          </a:p>
          <a:p>
            <a:r>
              <a:rPr lang="en-US" dirty="0" err="1" smtClean="0"/>
              <a:t>Langage</a:t>
            </a:r>
            <a:r>
              <a:rPr lang="en-US" dirty="0" smtClean="0"/>
              <a:t> PHP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serveur</a:t>
            </a:r>
            <a:endParaRPr lang="en-US" dirty="0"/>
          </a:p>
          <a:p>
            <a:r>
              <a:rPr lang="en-US" dirty="0" smtClean="0"/>
              <a:t>Pattern MVP</a:t>
            </a:r>
          </a:p>
        </p:txBody>
      </p:sp>
    </p:spTree>
    <p:extLst>
      <p:ext uri="{BB962C8B-B14F-4D97-AF65-F5344CB8AC3E}">
        <p14:creationId xmlns:p14="http://schemas.microsoft.com/office/powerpoint/2010/main" val="2627010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 MVP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05650" y="2595563"/>
            <a:ext cx="7619250" cy="3670300"/>
          </a:xfrm>
          <a:prstGeom prst="roundRect">
            <a:avLst>
              <a:gd name="adj" fmla="val 4047"/>
            </a:avLst>
          </a:prstGeom>
          <a:gradFill flip="none" rotWithShape="1">
            <a:gsLst>
              <a:gs pos="32000">
                <a:schemeClr val="accent1">
                  <a:shade val="80000"/>
                </a:schemeClr>
              </a:gs>
              <a:gs pos="26000">
                <a:srgbClr val="FFFFFF"/>
              </a:gs>
            </a:gsLst>
            <a:lin ang="0" scaled="1"/>
            <a:tileRect/>
          </a:gradFill>
          <a:scene3d>
            <a:camera prst="obliqueTopRight"/>
            <a:lightRig rig="threePt" dir="tl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34353" y="2749176"/>
            <a:ext cx="1643530" cy="373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Côté</a:t>
            </a:r>
            <a:r>
              <a:rPr lang="en-US" dirty="0" smtClean="0"/>
              <a:t> client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920001" y="2749176"/>
            <a:ext cx="1643530" cy="3735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serveur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04470" y="4129241"/>
            <a:ext cx="18527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Fenêtres</a:t>
            </a:r>
            <a:r>
              <a:rPr lang="en-US" dirty="0" smtClean="0"/>
              <a:t> </a:t>
            </a:r>
            <a:r>
              <a:rPr lang="en-US" dirty="0" err="1" smtClean="0"/>
              <a:t>interprététes</a:t>
            </a:r>
            <a:r>
              <a:rPr lang="en-US" dirty="0" smtClean="0"/>
              <a:t> sous </a:t>
            </a:r>
            <a:r>
              <a:rPr lang="en-US" dirty="0" err="1" smtClean="0"/>
              <a:t>forme</a:t>
            </a:r>
            <a:r>
              <a:rPr lang="en-US" dirty="0" smtClean="0"/>
              <a:t> HTML avec CSS &amp; JS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95055" y="3212465"/>
            <a:ext cx="2046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Réception</a:t>
            </a:r>
            <a:r>
              <a:rPr lang="en-US" dirty="0" smtClean="0"/>
              <a:t> des </a:t>
            </a:r>
            <a:r>
              <a:rPr lang="en-US" dirty="0" err="1" smtClean="0"/>
              <a:t>requêtes</a:t>
            </a:r>
            <a:r>
              <a:rPr lang="en-US" dirty="0" smtClean="0"/>
              <a:t> HTTP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95055" y="3951258"/>
            <a:ext cx="2046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Interraction</a:t>
            </a:r>
            <a:r>
              <a:rPr lang="en-US" dirty="0" smtClean="0"/>
              <a:t> avec le </a:t>
            </a:r>
            <a:r>
              <a:rPr lang="en-US" dirty="0" err="1" smtClean="0"/>
              <a:t>modèle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68456" y="3206984"/>
            <a:ext cx="2046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Classes </a:t>
            </a:r>
            <a:r>
              <a:rPr lang="en-US" dirty="0" err="1" smtClean="0"/>
              <a:t>usiXML</a:t>
            </a:r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185642" y="5809233"/>
            <a:ext cx="1364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91647" y="3239618"/>
            <a:ext cx="461665" cy="195836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err="1" smtClean="0"/>
              <a:t>Présentateur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39168" y="3446039"/>
            <a:ext cx="461665" cy="210663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err="1" smtClean="0"/>
              <a:t>Vue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508359" y="4027056"/>
            <a:ext cx="461665" cy="116244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err="1" smtClean="0"/>
              <a:t>Modèle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71446" y="3645754"/>
            <a:ext cx="2046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Fichiers</a:t>
            </a:r>
            <a:r>
              <a:rPr lang="en-US" dirty="0" smtClean="0"/>
              <a:t> source </a:t>
            </a:r>
            <a:r>
              <a:rPr lang="en-US" dirty="0" err="1" smtClean="0"/>
              <a:t>usiXML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827056" y="5561918"/>
            <a:ext cx="461665" cy="6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b="1" dirty="0" err="1" smtClean="0"/>
              <a:t>Vue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868456" y="4340871"/>
            <a:ext cx="2046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Conversion, </a:t>
            </a:r>
            <a:r>
              <a:rPr lang="en-US" dirty="0" err="1" smtClean="0"/>
              <a:t>transfert</a:t>
            </a:r>
            <a:r>
              <a:rPr lang="en-US" dirty="0" smtClean="0"/>
              <a:t> &amp; </a:t>
            </a:r>
            <a:r>
              <a:rPr lang="en-US" dirty="0" err="1" smtClean="0"/>
              <a:t>listage</a:t>
            </a:r>
            <a:endParaRPr lang="en-US" dirty="0" smtClean="0"/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7164288" y="5301208"/>
            <a:ext cx="144017" cy="43204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724128" y="5003762"/>
            <a:ext cx="792088" cy="80150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793548" y="4656474"/>
            <a:ext cx="1928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Invocation des templates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 flipV="1">
            <a:off x="5868144" y="4437112"/>
            <a:ext cx="648072" cy="2880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404471" y="3416157"/>
            <a:ext cx="1852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Accueil</a:t>
            </a:r>
            <a:r>
              <a:rPr lang="en-US" dirty="0" smtClean="0"/>
              <a:t> de </a:t>
            </a:r>
            <a:r>
              <a:rPr lang="en-US" dirty="0" err="1" smtClean="0"/>
              <a:t>l’application</a:t>
            </a:r>
            <a:endParaRPr lang="en-US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2987824" y="3573016"/>
            <a:ext cx="648073" cy="144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341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cran_accueil.png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06" r="1728" b="-1"/>
          <a:stretch/>
        </p:blipFill>
        <p:spPr>
          <a:xfrm>
            <a:off x="-474138" y="-963488"/>
            <a:ext cx="9942681" cy="8496944"/>
          </a:xfrm>
        </p:spPr>
      </p:pic>
    </p:spTree>
    <p:extLst>
      <p:ext uri="{BB962C8B-B14F-4D97-AF65-F5344CB8AC3E}">
        <p14:creationId xmlns:p14="http://schemas.microsoft.com/office/powerpoint/2010/main" val="1517781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Conteneurs</a:t>
            </a:r>
            <a:r>
              <a:rPr lang="en-US" dirty="0" smtClean="0"/>
              <a:t> </a:t>
            </a:r>
            <a:r>
              <a:rPr lang="en-US" dirty="0" err="1" smtClean="0"/>
              <a:t>pris</a:t>
            </a:r>
            <a:r>
              <a:rPr lang="en-US" dirty="0" smtClean="0"/>
              <a:t> en charge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9646324"/>
              </p:ext>
            </p:extLst>
          </p:nvPr>
        </p:nvGraphicFramePr>
        <p:xfrm>
          <a:off x="1114424" y="2595562"/>
          <a:ext cx="7610476" cy="367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6941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Widgets </a:t>
            </a:r>
            <a:r>
              <a:rPr lang="en-US" dirty="0" err="1" smtClean="0"/>
              <a:t>pris</a:t>
            </a:r>
            <a:r>
              <a:rPr lang="en-US" dirty="0" smtClean="0"/>
              <a:t> en charge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758068"/>
              </p:ext>
            </p:extLst>
          </p:nvPr>
        </p:nvGraphicFramePr>
        <p:xfrm>
          <a:off x="1114424" y="2595562"/>
          <a:ext cx="7610476" cy="367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990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Avantages</a:t>
            </a:r>
            <a:r>
              <a:rPr lang="en-US" dirty="0" smtClean="0"/>
              <a:t> / </a:t>
            </a:r>
            <a:r>
              <a:rPr lang="en-US" dirty="0" err="1" smtClean="0"/>
              <a:t>Inconvénients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5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Inconvénients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 smtClean="0"/>
              <a:t>Nécessité</a:t>
            </a:r>
            <a:r>
              <a:rPr lang="en-US" dirty="0" smtClean="0"/>
              <a:t> d’un </a:t>
            </a:r>
            <a:r>
              <a:rPr lang="en-US" dirty="0" err="1" smtClean="0"/>
              <a:t>serveur</a:t>
            </a:r>
            <a:r>
              <a:rPr lang="en-US" dirty="0" smtClean="0"/>
              <a:t> (</a:t>
            </a:r>
            <a:r>
              <a:rPr lang="en-US" dirty="0" err="1" smtClean="0"/>
              <a:t>web+php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Interprétation</a:t>
            </a:r>
            <a:r>
              <a:rPr lang="en-US" dirty="0" smtClean="0"/>
              <a:t> hors-</a:t>
            </a:r>
            <a:r>
              <a:rPr lang="en-US" dirty="0" err="1" smtClean="0"/>
              <a:t>ligne</a:t>
            </a:r>
            <a:r>
              <a:rPr lang="en-US" dirty="0" smtClean="0"/>
              <a:t> pas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2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Qualités</a:t>
            </a:r>
            <a:r>
              <a:rPr lang="en-US" dirty="0" smtClean="0"/>
              <a:t> </a:t>
            </a:r>
            <a:r>
              <a:rPr lang="en-US" dirty="0" err="1" smtClean="0"/>
              <a:t>logiciel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 </a:t>
            </a:r>
            <a:r>
              <a:rPr lang="en-US" dirty="0" err="1" smtClean="0"/>
              <a:t>d’installation</a:t>
            </a:r>
            <a:r>
              <a:rPr lang="en-US" dirty="0" smtClean="0"/>
              <a:t> </a:t>
            </a:r>
            <a:r>
              <a:rPr lang="en-US" dirty="0" err="1" smtClean="0"/>
              <a:t>côté</a:t>
            </a:r>
            <a:r>
              <a:rPr lang="en-US" dirty="0" smtClean="0"/>
              <a:t> client</a:t>
            </a:r>
          </a:p>
          <a:p>
            <a:r>
              <a:rPr lang="en-US" dirty="0" smtClean="0"/>
              <a:t>Pas de </a:t>
            </a:r>
            <a:r>
              <a:rPr lang="en-US" dirty="0" err="1" smtClean="0"/>
              <a:t>mises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jour </a:t>
            </a:r>
            <a:r>
              <a:rPr lang="en-US" dirty="0" err="1" smtClean="0"/>
              <a:t>à</a:t>
            </a:r>
            <a:r>
              <a:rPr lang="en-US" dirty="0" smtClean="0"/>
              <a:t> diffuser</a:t>
            </a:r>
          </a:p>
          <a:p>
            <a:r>
              <a:rPr lang="en-US" dirty="0" err="1" smtClean="0"/>
              <a:t>Peu</a:t>
            </a:r>
            <a:r>
              <a:rPr lang="en-US" dirty="0" smtClean="0"/>
              <a:t> de </a:t>
            </a:r>
            <a:r>
              <a:rPr lang="en-US" dirty="0" err="1" smtClean="0"/>
              <a:t>pré-requis</a:t>
            </a:r>
            <a:r>
              <a:rPr lang="en-US" dirty="0" smtClean="0"/>
              <a:t>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serveur</a:t>
            </a:r>
            <a:endParaRPr lang="en-US" dirty="0" smtClean="0"/>
          </a:p>
          <a:p>
            <a:r>
              <a:rPr lang="en-US" dirty="0" err="1" smtClean="0"/>
              <a:t>Autres</a:t>
            </a:r>
            <a:r>
              <a:rPr lang="en-US" dirty="0" smtClean="0"/>
              <a:t> modes </a:t>
            </a:r>
            <a:r>
              <a:rPr lang="en-US" dirty="0" err="1" smtClean="0"/>
              <a:t>d’interprétation</a:t>
            </a:r>
            <a:r>
              <a:rPr lang="en-US" dirty="0" smtClean="0"/>
              <a:t> </a:t>
            </a:r>
            <a:r>
              <a:rPr lang="en-US" dirty="0" err="1" smtClean="0"/>
              <a:t>envisageables</a:t>
            </a:r>
            <a:endParaRPr lang="en-US" dirty="0" smtClean="0"/>
          </a:p>
          <a:p>
            <a:r>
              <a:rPr lang="en-US" dirty="0" smtClean="0"/>
              <a:t>Maintenance </a:t>
            </a:r>
            <a:r>
              <a:rPr lang="en-US" dirty="0" err="1" smtClean="0"/>
              <a:t>facilitée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779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Fonctionnement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Interprétation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distance 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’un </a:t>
            </a:r>
            <a:r>
              <a:rPr lang="en-US" dirty="0" err="1" smtClean="0"/>
              <a:t>fichier</a:t>
            </a:r>
            <a:r>
              <a:rPr lang="en-US" dirty="0" smtClean="0"/>
              <a:t> se </a:t>
            </a:r>
            <a:r>
              <a:rPr lang="en-US" dirty="0" err="1" smtClean="0"/>
              <a:t>trouvant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le </a:t>
            </a:r>
            <a:r>
              <a:rPr lang="en-US" dirty="0" err="1" smtClean="0"/>
              <a:t>serveur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’un </a:t>
            </a:r>
            <a:r>
              <a:rPr lang="en-US" dirty="0" err="1" smtClean="0"/>
              <a:t>fichier</a:t>
            </a:r>
            <a:r>
              <a:rPr lang="en-US" dirty="0" smtClean="0"/>
              <a:t> </a:t>
            </a:r>
            <a:r>
              <a:rPr lang="en-US" dirty="0" err="1" smtClean="0"/>
              <a:t>présent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URL </a:t>
            </a:r>
            <a:r>
              <a:rPr lang="en-US" dirty="0" err="1" smtClean="0"/>
              <a:t>distante</a:t>
            </a:r>
            <a:endParaRPr lang="en-US" dirty="0" smtClean="0"/>
          </a:p>
          <a:p>
            <a:r>
              <a:rPr lang="en-US" dirty="0" err="1" smtClean="0"/>
              <a:t>Interprétation</a:t>
            </a:r>
            <a:r>
              <a:rPr lang="en-US" dirty="0" smtClean="0"/>
              <a:t> </a:t>
            </a:r>
            <a:r>
              <a:rPr lang="en-US" dirty="0"/>
              <a:t>via URL</a:t>
            </a:r>
            <a:br>
              <a:rPr lang="en-US" dirty="0"/>
            </a:br>
            <a:r>
              <a:rPr lang="en-US" dirty="0"/>
              <a:t>http://</a:t>
            </a:r>
            <a:r>
              <a:rPr lang="en-US" dirty="0" err="1"/>
              <a:t>interpreteur.com</a:t>
            </a:r>
            <a:r>
              <a:rPr lang="en-US" dirty="0"/>
              <a:t>/?view=</a:t>
            </a:r>
            <a:r>
              <a:rPr lang="en-US" dirty="0" smtClean="0"/>
              <a:t>&lt;</a:t>
            </a:r>
            <a:r>
              <a:rPr lang="en-US" dirty="0" err="1" smtClean="0"/>
              <a:t>url_fichier_usi</a:t>
            </a:r>
            <a:r>
              <a:rPr lang="en-US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5617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Démo</a:t>
            </a:r>
            <a:r>
              <a:rPr lang="en-US" dirty="0" smtClean="0"/>
              <a:t> / </a:t>
            </a:r>
            <a:r>
              <a:rPr lang="en-US" dirty="0" err="1" smtClean="0"/>
              <a:t>Exemples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11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Objectifs</a:t>
            </a:r>
            <a:endParaRPr lang="en-US" dirty="0" smtClean="0"/>
          </a:p>
          <a:p>
            <a:r>
              <a:rPr lang="en-US" dirty="0" err="1" smtClean="0"/>
              <a:t>Résultats</a:t>
            </a:r>
            <a:endParaRPr lang="en-US" dirty="0" smtClean="0"/>
          </a:p>
          <a:p>
            <a:r>
              <a:rPr lang="en-US" dirty="0" err="1" smtClean="0"/>
              <a:t>Avantages</a:t>
            </a:r>
            <a:r>
              <a:rPr lang="en-US" dirty="0" smtClean="0"/>
              <a:t> / </a:t>
            </a:r>
            <a:r>
              <a:rPr lang="en-US" dirty="0" err="1" smtClean="0"/>
              <a:t>Inconvénients</a:t>
            </a:r>
            <a:endParaRPr lang="en-US" dirty="0" smtClean="0"/>
          </a:p>
          <a:p>
            <a:r>
              <a:rPr lang="en-US" dirty="0" err="1" smtClean="0"/>
              <a:t>Démo</a:t>
            </a:r>
            <a:r>
              <a:rPr lang="en-US" dirty="0" smtClean="0"/>
              <a:t> / </a:t>
            </a:r>
            <a:r>
              <a:rPr lang="en-US" dirty="0" err="1" smtClean="0"/>
              <a:t>Exemples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2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/ </a:t>
            </a:r>
            <a:r>
              <a:rPr lang="en-US" dirty="0" err="1" smtClean="0"/>
              <a:t>réponses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08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Objectifs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iffusion de prototypes </a:t>
            </a:r>
            <a:r>
              <a:rPr lang="en-US" dirty="0" err="1" smtClean="0"/>
              <a:t>d’interfaces</a:t>
            </a:r>
            <a:r>
              <a:rPr lang="en-US" dirty="0" smtClean="0"/>
              <a:t> </a:t>
            </a:r>
            <a:r>
              <a:rPr lang="en-US" dirty="0" err="1" smtClean="0"/>
              <a:t>graphiques</a:t>
            </a:r>
            <a:endParaRPr lang="en-US" dirty="0" smtClean="0"/>
          </a:p>
          <a:p>
            <a:r>
              <a:rPr lang="en-US" dirty="0" err="1" smtClean="0"/>
              <a:t>Interpréteur</a:t>
            </a:r>
            <a:r>
              <a:rPr lang="en-US" dirty="0" smtClean="0"/>
              <a:t> </a:t>
            </a:r>
            <a:r>
              <a:rPr lang="en-US" dirty="0" err="1" smtClean="0"/>
              <a:t>usiXML</a:t>
            </a:r>
            <a:endParaRPr lang="en-US" dirty="0" smtClean="0"/>
          </a:p>
          <a:p>
            <a:r>
              <a:rPr lang="en-US" dirty="0" err="1" smtClean="0"/>
              <a:t>Interprétation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distance</a:t>
            </a:r>
          </a:p>
          <a:p>
            <a:r>
              <a:rPr lang="en-US" dirty="0" err="1" smtClean="0"/>
              <a:t>Dans</a:t>
            </a:r>
            <a:r>
              <a:rPr lang="en-US" dirty="0" smtClean="0"/>
              <a:t> le </a:t>
            </a:r>
            <a:r>
              <a:rPr lang="en-US" dirty="0" err="1" smtClean="0"/>
              <a:t>navigateur</a:t>
            </a:r>
            <a:r>
              <a:rPr lang="en-US" dirty="0" smtClean="0"/>
              <a:t> Internet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929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Plugin pour </a:t>
            </a:r>
            <a:r>
              <a:rPr lang="en-US" dirty="0" err="1" smtClean="0"/>
              <a:t>navigateur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Plugin </a:t>
            </a:r>
            <a:r>
              <a:rPr lang="en-US" dirty="0" err="1" smtClean="0"/>
              <a:t>implémenté</a:t>
            </a:r>
            <a:r>
              <a:rPr lang="en-US" dirty="0" smtClean="0"/>
              <a:t> en </a:t>
            </a:r>
            <a:r>
              <a:rPr lang="en-US" dirty="0" err="1" smtClean="0"/>
              <a:t>langage</a:t>
            </a:r>
            <a:r>
              <a:rPr lang="en-US" dirty="0" smtClean="0"/>
              <a:t> C</a:t>
            </a:r>
          </a:p>
          <a:p>
            <a:r>
              <a:rPr lang="en-US" dirty="0" err="1" smtClean="0"/>
              <a:t>Peu</a:t>
            </a:r>
            <a:r>
              <a:rPr lang="en-US" dirty="0" smtClean="0"/>
              <a:t> de </a:t>
            </a:r>
            <a:r>
              <a:rPr lang="en-US" dirty="0" err="1" smtClean="0"/>
              <a:t>bibliothèques</a:t>
            </a:r>
            <a:r>
              <a:rPr lang="en-US" dirty="0" smtClean="0"/>
              <a:t> </a:t>
            </a:r>
            <a:r>
              <a:rPr lang="en-US" dirty="0" err="1" smtClean="0"/>
              <a:t>disponibles</a:t>
            </a:r>
            <a:endParaRPr lang="en-US" dirty="0" smtClean="0"/>
          </a:p>
          <a:p>
            <a:r>
              <a:rPr lang="en-US" dirty="0" smtClean="0"/>
              <a:t>Tout le </a:t>
            </a:r>
            <a:r>
              <a:rPr lang="en-US" dirty="0" err="1" smtClean="0"/>
              <a:t>rendu</a:t>
            </a:r>
            <a:r>
              <a:rPr lang="en-US" dirty="0" smtClean="0"/>
              <a:t> </a:t>
            </a:r>
            <a:r>
              <a:rPr lang="en-US" dirty="0" err="1" smtClean="0"/>
              <a:t>graphique</a:t>
            </a:r>
            <a:r>
              <a:rPr lang="en-US" dirty="0" smtClean="0"/>
              <a:t> </a:t>
            </a:r>
            <a:r>
              <a:rPr lang="en-US" dirty="0" err="1" smtClean="0"/>
              <a:t>doit</a:t>
            </a:r>
            <a:r>
              <a:rPr lang="en-US" dirty="0" smtClean="0"/>
              <a:t> </a:t>
            </a:r>
            <a:r>
              <a:rPr lang="en-US" dirty="0" err="1" smtClean="0"/>
              <a:t>être</a:t>
            </a:r>
            <a:r>
              <a:rPr lang="en-US" dirty="0" smtClean="0"/>
              <a:t> </a:t>
            </a:r>
            <a:r>
              <a:rPr lang="en-US" dirty="0" err="1" smtClean="0"/>
              <a:t>écrit</a:t>
            </a:r>
            <a:endParaRPr lang="en-US" dirty="0" smtClean="0"/>
          </a:p>
          <a:p>
            <a:r>
              <a:rPr lang="en-US" dirty="0" err="1" smtClean="0"/>
              <a:t>Une</a:t>
            </a:r>
            <a:r>
              <a:rPr lang="en-US" dirty="0" smtClean="0"/>
              <a:t> version par </a:t>
            </a:r>
            <a:r>
              <a:rPr lang="en-US" dirty="0" err="1" smtClean="0"/>
              <a:t>plateforme</a:t>
            </a:r>
            <a:r>
              <a:rPr lang="en-US" dirty="0" smtClean="0"/>
              <a:t> et </a:t>
            </a:r>
            <a:r>
              <a:rPr lang="en-US" dirty="0" err="1" smtClean="0"/>
              <a:t>navigateur</a:t>
            </a:r>
            <a:endParaRPr lang="en-US" dirty="0"/>
          </a:p>
          <a:p>
            <a:r>
              <a:rPr lang="en-US" dirty="0" smtClean="0"/>
              <a:t>Installation 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réaliser</a:t>
            </a:r>
            <a:r>
              <a:rPr lang="en-US" dirty="0" smtClean="0"/>
              <a:t> </a:t>
            </a:r>
            <a:r>
              <a:rPr lang="en-US" dirty="0" err="1" smtClean="0"/>
              <a:t>côté</a:t>
            </a:r>
            <a:r>
              <a:rPr lang="en-US" dirty="0" smtClean="0"/>
              <a:t> client + </a:t>
            </a:r>
            <a:r>
              <a:rPr lang="en-US" dirty="0" err="1" smtClean="0"/>
              <a:t>mises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jour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61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Extension pour </a:t>
            </a:r>
            <a:r>
              <a:rPr lang="en-US" dirty="0" err="1" smtClean="0"/>
              <a:t>navigateur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</a:t>
            </a:r>
            <a:r>
              <a:rPr lang="en-US" dirty="0" err="1" smtClean="0"/>
              <a:t>programée</a:t>
            </a:r>
            <a:r>
              <a:rPr lang="en-US" dirty="0" smtClean="0"/>
              <a:t> en </a:t>
            </a:r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err="1" smtClean="0"/>
              <a:t>Dépend</a:t>
            </a:r>
            <a:r>
              <a:rPr lang="en-US" dirty="0" smtClean="0"/>
              <a:t> du </a:t>
            </a:r>
            <a:r>
              <a:rPr lang="en-US" dirty="0" err="1" smtClean="0"/>
              <a:t>navigateur</a:t>
            </a:r>
            <a:endParaRPr lang="en-US" dirty="0" smtClean="0"/>
          </a:p>
          <a:p>
            <a:r>
              <a:rPr lang="en-US" dirty="0" smtClean="0"/>
              <a:t>Ne </a:t>
            </a:r>
            <a:r>
              <a:rPr lang="en-US" dirty="0" err="1" smtClean="0"/>
              <a:t>permet</a:t>
            </a:r>
            <a:r>
              <a:rPr lang="en-US" dirty="0" smtClean="0"/>
              <a:t> pas de </a:t>
            </a:r>
            <a:r>
              <a:rPr lang="en-US" dirty="0" err="1" smtClean="0"/>
              <a:t>prendre</a:t>
            </a:r>
            <a:r>
              <a:rPr lang="en-US" dirty="0" smtClean="0"/>
              <a:t> en charge de nouveaux formats de </a:t>
            </a:r>
            <a:r>
              <a:rPr lang="en-US" dirty="0" err="1" smtClean="0"/>
              <a:t>fichiers</a:t>
            </a:r>
            <a:endParaRPr lang="en-US" dirty="0" smtClean="0"/>
          </a:p>
          <a:p>
            <a:r>
              <a:rPr lang="en-US" dirty="0" err="1" smtClean="0"/>
              <a:t>Possibilité</a:t>
            </a:r>
            <a:r>
              <a:rPr lang="en-US" dirty="0" smtClean="0"/>
              <a:t> de </a:t>
            </a:r>
            <a:r>
              <a:rPr lang="en-US" dirty="0" err="1" smtClean="0"/>
              <a:t>peut-être</a:t>
            </a:r>
            <a:r>
              <a:rPr lang="en-US" dirty="0" smtClean="0"/>
              <a:t> </a:t>
            </a:r>
            <a:r>
              <a:rPr lang="en-US" dirty="0" err="1" smtClean="0"/>
              <a:t>appliquer</a:t>
            </a:r>
            <a:r>
              <a:rPr lang="en-US" dirty="0" smtClean="0"/>
              <a:t> un style aux </a:t>
            </a:r>
            <a:r>
              <a:rPr lang="en-US" dirty="0" err="1" smtClean="0"/>
              <a:t>fichiers</a:t>
            </a:r>
            <a:r>
              <a:rPr lang="en-US" dirty="0" smtClean="0"/>
              <a:t> XML </a:t>
            </a:r>
            <a:r>
              <a:rPr lang="en-US" dirty="0" err="1" smtClean="0"/>
              <a:t>mais</a:t>
            </a:r>
            <a:r>
              <a:rPr lang="en-US" dirty="0" smtClean="0"/>
              <a:t> solution </a:t>
            </a:r>
            <a:r>
              <a:rPr lang="en-US" dirty="0" err="1" smtClean="0"/>
              <a:t>peu</a:t>
            </a:r>
            <a:r>
              <a:rPr lang="en-US" dirty="0" smtClean="0"/>
              <a:t> “</a:t>
            </a:r>
            <a:r>
              <a:rPr lang="en-US" dirty="0" err="1" smtClean="0"/>
              <a:t>propre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Même</a:t>
            </a:r>
            <a:r>
              <a:rPr lang="en-US" dirty="0" smtClean="0"/>
              <a:t> </a:t>
            </a:r>
            <a:r>
              <a:rPr lang="en-US" dirty="0" err="1" smtClean="0"/>
              <a:t>problème</a:t>
            </a:r>
            <a:r>
              <a:rPr lang="en-US" dirty="0" smtClean="0"/>
              <a:t> </a:t>
            </a:r>
            <a:r>
              <a:rPr lang="en-US" dirty="0" err="1" smtClean="0"/>
              <a:t>d’installation</a:t>
            </a:r>
            <a:r>
              <a:rPr lang="en-US" dirty="0" smtClean="0"/>
              <a:t> / </a:t>
            </a:r>
            <a:r>
              <a:rPr lang="en-US" dirty="0" err="1" smtClean="0"/>
              <a:t>mise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jour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4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Résultats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Utilisation</a:t>
            </a:r>
            <a:r>
              <a:rPr lang="en-US" dirty="0" smtClean="0"/>
              <a:t> du </a:t>
            </a:r>
            <a:r>
              <a:rPr lang="en-US" dirty="0" err="1" smtClean="0"/>
              <a:t>moteur</a:t>
            </a:r>
            <a:r>
              <a:rPr lang="en-US" dirty="0" smtClean="0"/>
              <a:t> de </a:t>
            </a:r>
            <a:r>
              <a:rPr lang="en-US" dirty="0" err="1" smtClean="0"/>
              <a:t>rendu</a:t>
            </a:r>
            <a:r>
              <a:rPr lang="en-US" dirty="0" smtClean="0"/>
              <a:t> du </a:t>
            </a:r>
            <a:r>
              <a:rPr lang="en-US" dirty="0" err="1" smtClean="0"/>
              <a:t>navigateur</a:t>
            </a:r>
            <a:endParaRPr lang="en-US" dirty="0" smtClean="0"/>
          </a:p>
          <a:p>
            <a:r>
              <a:rPr lang="en-US" dirty="0" err="1" smtClean="0"/>
              <a:t>Interprétation</a:t>
            </a:r>
            <a:r>
              <a:rPr lang="en-US" dirty="0" smtClean="0"/>
              <a:t> </a:t>
            </a:r>
            <a:r>
              <a:rPr lang="en-US" dirty="0" err="1" smtClean="0"/>
              <a:t>côté</a:t>
            </a:r>
            <a:r>
              <a:rPr lang="en-US" dirty="0" smtClean="0"/>
              <a:t> </a:t>
            </a:r>
            <a:r>
              <a:rPr lang="en-US" dirty="0" err="1" smtClean="0"/>
              <a:t>serveur</a:t>
            </a:r>
            <a:endParaRPr lang="en-US" dirty="0" smtClean="0"/>
          </a:p>
          <a:p>
            <a:r>
              <a:rPr lang="en-US" dirty="0" err="1" smtClean="0"/>
              <a:t>Interprétation</a:t>
            </a:r>
            <a:r>
              <a:rPr lang="en-US" dirty="0" smtClean="0"/>
              <a:t> par le </a:t>
            </a:r>
            <a:r>
              <a:rPr lang="en-US" dirty="0" err="1" smtClean="0"/>
              <a:t>navigateur</a:t>
            </a:r>
            <a:r>
              <a:rPr lang="en-US" dirty="0" smtClean="0"/>
              <a:t> du code </a:t>
            </a:r>
            <a:r>
              <a:rPr lang="en-US" dirty="0" err="1" smtClean="0"/>
              <a:t>généré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6927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&amp; CSS </a:t>
            </a:r>
            <a:r>
              <a:rPr lang="en-US" dirty="0" err="1" smtClean="0"/>
              <a:t>insuffisant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Nombreux</a:t>
            </a:r>
            <a:r>
              <a:rPr lang="en-US" dirty="0" smtClean="0"/>
              <a:t> widgets </a:t>
            </a:r>
            <a:r>
              <a:rPr lang="en-US" dirty="0" err="1" smtClean="0"/>
              <a:t>indisponibles</a:t>
            </a:r>
            <a:r>
              <a:rPr lang="en-US" dirty="0" smtClean="0"/>
              <a:t> :</a:t>
            </a:r>
            <a:endParaRPr lang="en-US" dirty="0"/>
          </a:p>
          <a:p>
            <a:pPr lvl="1"/>
            <a:r>
              <a:rPr lang="en-US" dirty="0" err="1" smtClean="0"/>
              <a:t>Barre</a:t>
            </a:r>
            <a:r>
              <a:rPr lang="en-US" dirty="0" smtClean="0"/>
              <a:t> de progression</a:t>
            </a:r>
          </a:p>
          <a:p>
            <a:pPr lvl="1"/>
            <a:r>
              <a:rPr lang="en-US" dirty="0" err="1" smtClean="0"/>
              <a:t>Sélecteur</a:t>
            </a:r>
            <a:r>
              <a:rPr lang="en-US" dirty="0" smtClean="0"/>
              <a:t> de date</a:t>
            </a:r>
          </a:p>
          <a:p>
            <a:pPr lvl="1"/>
            <a:r>
              <a:rPr lang="en-US" dirty="0" smtClean="0"/>
              <a:t>Sliders</a:t>
            </a:r>
          </a:p>
          <a:p>
            <a:pPr lvl="1"/>
            <a:r>
              <a:rPr lang="en-US" dirty="0" err="1" smtClean="0"/>
              <a:t>Bo</a:t>
            </a:r>
            <a:r>
              <a:rPr lang="en-US" dirty="0" err="1" smtClean="0"/>
              <a:t>îtes</a:t>
            </a:r>
            <a:r>
              <a:rPr lang="en-US" dirty="0" smtClean="0"/>
              <a:t> de dialogue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Pas de </a:t>
            </a:r>
            <a:r>
              <a:rPr lang="en-US" dirty="0" err="1" smtClean="0"/>
              <a:t>redimenssionnement</a:t>
            </a:r>
            <a:r>
              <a:rPr lang="en-US" dirty="0" smtClean="0"/>
              <a:t> possible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439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r>
              <a:rPr lang="en-US" dirty="0" err="1" smtClean="0"/>
              <a:t>jQuery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9838014"/>
              </p:ext>
            </p:extLst>
          </p:nvPr>
        </p:nvGraphicFramePr>
        <p:xfrm>
          <a:off x="1114424" y="2595562"/>
          <a:ext cx="7610476" cy="36707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1277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1134</TotalTime>
  <Words>336</Words>
  <Application>Microsoft Macintosh PowerPoint</Application>
  <PresentationFormat>On-screen Show (4:3)</PresentationFormat>
  <Paragraphs>98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Perception</vt:lpstr>
      <vt:lpstr>Développement d’un simulateur d’interface graphique à distance</vt:lpstr>
      <vt:lpstr>Plan</vt:lpstr>
      <vt:lpstr>Objectifs</vt:lpstr>
      <vt:lpstr>Plugin pour navigateur ?</vt:lpstr>
      <vt:lpstr>Extension pour navigateur ?</vt:lpstr>
      <vt:lpstr>Résultats</vt:lpstr>
      <vt:lpstr>Solution</vt:lpstr>
      <vt:lpstr>HTML &amp; CSS insuffisant</vt:lpstr>
      <vt:lpstr>Solution jQuery</vt:lpstr>
      <vt:lpstr>Architecture</vt:lpstr>
      <vt:lpstr>Pattern MVP</vt:lpstr>
      <vt:lpstr>PowerPoint Presentation</vt:lpstr>
      <vt:lpstr>Conteneurs pris en charge</vt:lpstr>
      <vt:lpstr>Widgets pris en charge</vt:lpstr>
      <vt:lpstr>Avantages / Inconvénients</vt:lpstr>
      <vt:lpstr>Inconvénients</vt:lpstr>
      <vt:lpstr>Qualités logiciel</vt:lpstr>
      <vt:lpstr>Fonctionnement à distance</vt:lpstr>
      <vt:lpstr>Démo / Exemples</vt:lpstr>
      <vt:lpstr>Questions / réponses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d’un simulateur d’interface graphique à distance</dc:title>
  <dc:creator>Michaël Delhaye</dc:creator>
  <cp:lastModifiedBy>Michaël Delhaye</cp:lastModifiedBy>
  <cp:revision>16</cp:revision>
  <dcterms:created xsi:type="dcterms:W3CDTF">2011-08-24T17:41:29Z</dcterms:created>
  <dcterms:modified xsi:type="dcterms:W3CDTF">2011-08-25T12:43:53Z</dcterms:modified>
</cp:coreProperties>
</file>